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0"/>
  </p:notesMasterIdLst>
  <p:sldIdLst>
    <p:sldId id="256" r:id="rId2"/>
    <p:sldId id="258" r:id="rId3"/>
    <p:sldId id="257" r:id="rId4"/>
    <p:sldId id="302" r:id="rId5"/>
    <p:sldId id="260" r:id="rId6"/>
    <p:sldId id="294" r:id="rId7"/>
    <p:sldId id="295" r:id="rId8"/>
    <p:sldId id="296" r:id="rId9"/>
    <p:sldId id="261" r:id="rId10"/>
    <p:sldId id="293" r:id="rId11"/>
    <p:sldId id="262" r:id="rId12"/>
    <p:sldId id="263" r:id="rId13"/>
    <p:sldId id="298" r:id="rId14"/>
    <p:sldId id="297" r:id="rId15"/>
    <p:sldId id="299" r:id="rId16"/>
    <p:sldId id="303" r:id="rId17"/>
    <p:sldId id="300" r:id="rId18"/>
    <p:sldId id="301" r:id="rId19"/>
  </p:sldIdLst>
  <p:sldSz cx="9144000" cy="5143500" type="screen16x9"/>
  <p:notesSz cx="6858000" cy="9144000"/>
  <p:embeddedFontLst>
    <p:embeddedFont>
      <p:font typeface="Arial Narrow" panose="020B0606020202030204" pitchFamily="34" charset="0"/>
      <p:regular r:id="rId21"/>
      <p:bold r:id="rId22"/>
      <p:italic r:id="rId23"/>
      <p:boldItalic r:id="rId24"/>
    </p:embeddedFont>
    <p:embeddedFont>
      <p:font typeface="Bahnschrift Condensed" panose="020B0502040204020203" pitchFamily="34" charset="0"/>
      <p:regular r:id="rId25"/>
      <p:bold r:id="rId26"/>
    </p:embeddedFont>
    <p:embeddedFont>
      <p:font typeface="Bebas Neue" panose="020B0604020202020204" charset="0"/>
      <p:regular r:id="rId27"/>
    </p:embeddedFont>
    <p:embeddedFont>
      <p:font typeface="Fira Sans Condensed Light" panose="020B0403050000020004" pitchFamily="34" charset="0"/>
      <p:regular r:id="rId28"/>
      <p:italic r:id="rId29"/>
    </p:embeddedFont>
    <p:embeddedFont>
      <p:font typeface="Nunito" pitchFamily="2" charset="0"/>
      <p:regular r:id="rId30"/>
      <p:bold r:id="rId31"/>
      <p:italic r:id="rId32"/>
      <p:boldItalic r:id="rId33"/>
    </p:embeddedFont>
    <p:embeddedFont>
      <p:font typeface="Raleway" pitchFamily="2" charset="0"/>
      <p:regular r:id="rId34"/>
      <p:bold r:id="rId35"/>
      <p:italic r:id="rId36"/>
      <p:boldItalic r:id="rId37"/>
    </p:embeddedFont>
    <p:embeddedFont>
      <p:font typeface="Raleway Medium"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79E4"/>
    <a:srgbClr val="44077C"/>
    <a:srgbClr val="8629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3E8A451-D37B-4E58-A196-B8CA819A2A7C}">
  <a:tblStyle styleId="{03E8A451-D37B-4E58-A196-B8CA819A2A7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25"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20" Type="http://schemas.openxmlformats.org/officeDocument/2006/relationships/notesMaster" Target="notesMasters/notesMaster1.xml"/><Relationship Id="rId41" Type="http://schemas.openxmlformats.org/officeDocument/2006/relationships/font" Target="fonts/font21.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0a2de12baf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0a2de12ba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0a2de12b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0a2de12b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10a2de12baf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0a2de12baf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10a18aa2564_0_23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10a18aa2564_0_23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3559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10a18aa2564_0_23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10a18aa2564_0_23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0a2de12baf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0a2de12baf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10a2de12baf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10a2de12baf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p:nvPr/>
        </p:nvSpPr>
        <p:spPr>
          <a:xfrm>
            <a:off x="11400" y="0"/>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0" name="Google Shape;10;p2"/>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1" name="Google Shape;11;p2"/>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2" name="Google Shape;12;p2"/>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 name="Google Shape;13;p2"/>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3356550" y="1165860"/>
            <a:ext cx="4412100" cy="18759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6000">
                <a:solidFill>
                  <a:schemeClr val="accen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5" name="Google Shape;15;p2"/>
          <p:cNvSpPr txBox="1">
            <a:spLocks noGrp="1"/>
          </p:cNvSpPr>
          <p:nvPr>
            <p:ph type="subTitle" idx="1"/>
          </p:nvPr>
        </p:nvSpPr>
        <p:spPr>
          <a:xfrm>
            <a:off x="3356550" y="3041885"/>
            <a:ext cx="44121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3100" b="1">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6" name="Google Shape;16;p2"/>
          <p:cNvSpPr txBox="1">
            <a:spLocks noGrp="1"/>
          </p:cNvSpPr>
          <p:nvPr>
            <p:ph type="subTitle" idx="2"/>
          </p:nvPr>
        </p:nvSpPr>
        <p:spPr>
          <a:xfrm>
            <a:off x="3356550" y="3840335"/>
            <a:ext cx="4412100" cy="40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1"/>
        </a:solidFill>
        <a:effectLst/>
      </p:bgPr>
    </p:bg>
    <p:spTree>
      <p:nvGrpSpPr>
        <p:cNvPr id="1" name="Shape 164"/>
        <p:cNvGrpSpPr/>
        <p:nvPr/>
      </p:nvGrpSpPr>
      <p:grpSpPr>
        <a:xfrm>
          <a:off x="0" y="0"/>
          <a:ext cx="0" cy="0"/>
          <a:chOff x="0" y="0"/>
          <a:chExt cx="0" cy="0"/>
        </a:xfrm>
      </p:grpSpPr>
      <p:sp>
        <p:nvSpPr>
          <p:cNvPr id="165" name="Google Shape;165;p25"/>
          <p:cNvSpPr txBox="1"/>
          <p:nvPr/>
        </p:nvSpPr>
        <p:spPr>
          <a:xfrm rot="5400000">
            <a:off x="-571525" y="3695550"/>
            <a:ext cx="17523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p>
        </p:txBody>
      </p:sp>
      <p:sp>
        <p:nvSpPr>
          <p:cNvPr id="166" name="Google Shape;166;p25"/>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7" name="Google Shape;167;p25"/>
          <p:cNvSpPr/>
          <p:nvPr/>
        </p:nvSpPr>
        <p:spPr>
          <a:xfrm>
            <a:off x="719509" y="1393266"/>
            <a:ext cx="77040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txBox="1">
            <a:spLocks noGrp="1"/>
          </p:cNvSpPr>
          <p:nvPr>
            <p:ph type="title"/>
          </p:nvPr>
        </p:nvSpPr>
        <p:spPr>
          <a:xfrm>
            <a:off x="8724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9" name="Google Shape;169;p25"/>
          <p:cNvSpPr txBox="1">
            <a:spLocks noGrp="1"/>
          </p:cNvSpPr>
          <p:nvPr>
            <p:ph type="subTitle" idx="1"/>
          </p:nvPr>
        </p:nvSpPr>
        <p:spPr>
          <a:xfrm>
            <a:off x="8724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0" name="Google Shape;170;p25"/>
          <p:cNvSpPr txBox="1">
            <a:spLocks noGrp="1"/>
          </p:cNvSpPr>
          <p:nvPr>
            <p:ph type="title" idx="2"/>
          </p:nvPr>
        </p:nvSpPr>
        <p:spPr>
          <a:xfrm>
            <a:off x="34038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1" name="Google Shape;171;p25"/>
          <p:cNvSpPr txBox="1">
            <a:spLocks noGrp="1"/>
          </p:cNvSpPr>
          <p:nvPr>
            <p:ph type="subTitle" idx="3"/>
          </p:nvPr>
        </p:nvSpPr>
        <p:spPr>
          <a:xfrm>
            <a:off x="34038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2" name="Google Shape;172;p25"/>
          <p:cNvSpPr txBox="1">
            <a:spLocks noGrp="1"/>
          </p:cNvSpPr>
          <p:nvPr>
            <p:ph type="title" idx="4"/>
          </p:nvPr>
        </p:nvSpPr>
        <p:spPr>
          <a:xfrm>
            <a:off x="59352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3" name="Google Shape;173;p25"/>
          <p:cNvSpPr txBox="1">
            <a:spLocks noGrp="1"/>
          </p:cNvSpPr>
          <p:nvPr>
            <p:ph type="subTitle" idx="5"/>
          </p:nvPr>
        </p:nvSpPr>
        <p:spPr>
          <a:xfrm>
            <a:off x="59352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4" name="Google Shape;174;p2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 name="Shape 257"/>
        <p:cNvGrpSpPr/>
        <p:nvPr/>
      </p:nvGrpSpPr>
      <p:grpSpPr>
        <a:xfrm>
          <a:off x="0" y="0"/>
          <a:ext cx="0" cy="0"/>
          <a:chOff x="0" y="0"/>
          <a:chExt cx="0" cy="0"/>
        </a:xfrm>
      </p:grpSpPr>
      <p:grpSp>
        <p:nvGrpSpPr>
          <p:cNvPr id="258" name="Google Shape;258;p33"/>
          <p:cNvGrpSpPr/>
          <p:nvPr/>
        </p:nvGrpSpPr>
        <p:grpSpPr>
          <a:xfrm>
            <a:off x="-457433" y="534990"/>
            <a:ext cx="2192659" cy="557097"/>
            <a:chOff x="2641350" y="846250"/>
            <a:chExt cx="413600" cy="105075"/>
          </a:xfrm>
        </p:grpSpPr>
        <p:sp>
          <p:nvSpPr>
            <p:cNvPr id="259" name="Google Shape;259;p3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33"/>
          <p:cNvGrpSpPr/>
          <p:nvPr/>
        </p:nvGrpSpPr>
        <p:grpSpPr>
          <a:xfrm>
            <a:off x="2881200" y="4514854"/>
            <a:ext cx="3397850" cy="187275"/>
            <a:chOff x="-3237675" y="-1132050"/>
            <a:chExt cx="3397850" cy="187275"/>
          </a:xfrm>
        </p:grpSpPr>
        <p:sp>
          <p:nvSpPr>
            <p:cNvPr id="264" name="Google Shape;264;p33"/>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33"/>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1"/>
        </a:solidFill>
        <a:effectLst/>
      </p:bgPr>
    </p:bg>
    <p:spTree>
      <p:nvGrpSpPr>
        <p:cNvPr id="1" name="Shape 274"/>
        <p:cNvGrpSpPr/>
        <p:nvPr/>
      </p:nvGrpSpPr>
      <p:grpSpPr>
        <a:xfrm>
          <a:off x="0" y="0"/>
          <a:ext cx="0" cy="0"/>
          <a:chOff x="0" y="0"/>
          <a:chExt cx="0" cy="0"/>
        </a:xfrm>
      </p:grpSpPr>
      <p:sp>
        <p:nvSpPr>
          <p:cNvPr id="275" name="Google Shape;275;p34"/>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6" name="Google Shape;276;p34"/>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7" name="Google Shape;277;p34"/>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8" name="Google Shape;278;p34"/>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4"/>
          <p:cNvGrpSpPr/>
          <p:nvPr/>
        </p:nvGrpSpPr>
        <p:grpSpPr>
          <a:xfrm>
            <a:off x="419564" y="436857"/>
            <a:ext cx="772605" cy="196301"/>
            <a:chOff x="2641350" y="846250"/>
            <a:chExt cx="413600" cy="105075"/>
          </a:xfrm>
        </p:grpSpPr>
        <p:sp>
          <p:nvSpPr>
            <p:cNvPr id="280" name="Google Shape;280;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34"/>
          <p:cNvGrpSpPr/>
          <p:nvPr/>
        </p:nvGrpSpPr>
        <p:grpSpPr>
          <a:xfrm>
            <a:off x="7959731" y="436857"/>
            <a:ext cx="772605" cy="196301"/>
            <a:chOff x="2641350" y="846250"/>
            <a:chExt cx="413600" cy="105075"/>
          </a:xfrm>
        </p:grpSpPr>
        <p:sp>
          <p:nvSpPr>
            <p:cNvPr id="285" name="Google Shape;285;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36389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 name="Google Shape;21;p3"/>
          <p:cNvSpPr txBox="1"/>
          <p:nvPr/>
        </p:nvSpPr>
        <p:spPr>
          <a:xfrm rot="5400000">
            <a:off x="-577075" y="368975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22"/>
        <p:cNvGrpSpPr/>
        <p:nvPr/>
      </p:nvGrpSpPr>
      <p:grpSpPr>
        <a:xfrm>
          <a:off x="0" y="0"/>
          <a:ext cx="0" cy="0"/>
          <a:chOff x="0" y="0"/>
          <a:chExt cx="0" cy="0"/>
        </a:xfrm>
      </p:grpSpPr>
      <p:sp>
        <p:nvSpPr>
          <p:cNvPr id="23" name="Google Shape;23;p4"/>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24" name="Google Shape;24;p4"/>
          <p:cNvSpPr/>
          <p:nvPr/>
        </p:nvSpPr>
        <p:spPr>
          <a:xfrm>
            <a:off x="712400" y="1091150"/>
            <a:ext cx="7716600" cy="4052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a:spLocks noGrp="1"/>
          </p:cNvSpPr>
          <p:nvPr>
            <p:ph type="subTitle" idx="1"/>
          </p:nvPr>
        </p:nvSpPr>
        <p:spPr>
          <a:xfrm>
            <a:off x="918600" y="1071750"/>
            <a:ext cx="7306800" cy="35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Font typeface="Raleway"/>
              <a:buAutoNum type="arabicPeriod"/>
              <a:defRPr sz="1200">
                <a:solidFill>
                  <a:schemeClr val="accent2"/>
                </a:solidFill>
              </a:defRPr>
            </a:lvl1pPr>
            <a:lvl2pPr lvl="1" rtl="0">
              <a:spcBef>
                <a:spcPts val="0"/>
              </a:spcBef>
              <a:spcAft>
                <a:spcPts val="0"/>
              </a:spcAft>
              <a:buClr>
                <a:schemeClr val="accent2"/>
              </a:buClr>
              <a:buSzPts val="1400"/>
              <a:buChar char="●"/>
              <a:defRPr sz="1200">
                <a:solidFill>
                  <a:schemeClr val="accent2"/>
                </a:solidFill>
              </a:defRPr>
            </a:lvl2pPr>
            <a:lvl3pPr lvl="2" algn="ctr" rtl="0">
              <a:lnSpc>
                <a:spcPct val="100000"/>
              </a:lnSpc>
              <a:spcBef>
                <a:spcPts val="0"/>
              </a:spcBef>
              <a:spcAft>
                <a:spcPts val="0"/>
              </a:spcAft>
              <a:buClr>
                <a:schemeClr val="accent2"/>
              </a:buClr>
              <a:buSzPts val="1400"/>
              <a:buAutoNum type="romanLcPeriod"/>
              <a:defRPr>
                <a:solidFill>
                  <a:schemeClr val="accent2"/>
                </a:solidFill>
              </a:defRPr>
            </a:lvl3pPr>
            <a:lvl4pPr lvl="3" algn="ctr" rtl="0">
              <a:lnSpc>
                <a:spcPct val="100000"/>
              </a:lnSpc>
              <a:spcBef>
                <a:spcPts val="0"/>
              </a:spcBef>
              <a:spcAft>
                <a:spcPts val="0"/>
              </a:spcAft>
              <a:buClr>
                <a:schemeClr val="accent2"/>
              </a:buClr>
              <a:buSzPts val="1400"/>
              <a:buAutoNum type="arabicPeriod"/>
              <a:defRPr>
                <a:solidFill>
                  <a:schemeClr val="accent2"/>
                </a:solidFill>
              </a:defRPr>
            </a:lvl4pPr>
            <a:lvl5pPr lvl="4" algn="ctr" rtl="0">
              <a:lnSpc>
                <a:spcPct val="100000"/>
              </a:lnSpc>
              <a:spcBef>
                <a:spcPts val="0"/>
              </a:spcBef>
              <a:spcAft>
                <a:spcPts val="0"/>
              </a:spcAft>
              <a:buClr>
                <a:schemeClr val="accent2"/>
              </a:buClr>
              <a:buSzPts val="1400"/>
              <a:buAutoNum type="alphaLcPeriod"/>
              <a:defRPr>
                <a:solidFill>
                  <a:schemeClr val="accent2"/>
                </a:solidFill>
              </a:defRPr>
            </a:lvl5pPr>
            <a:lvl6pPr lvl="5" algn="ctr" rtl="0">
              <a:lnSpc>
                <a:spcPct val="100000"/>
              </a:lnSpc>
              <a:spcBef>
                <a:spcPts val="0"/>
              </a:spcBef>
              <a:spcAft>
                <a:spcPts val="0"/>
              </a:spcAft>
              <a:buClr>
                <a:schemeClr val="accent2"/>
              </a:buClr>
              <a:buSzPts val="1400"/>
              <a:buAutoNum type="romanLcPeriod"/>
              <a:defRPr>
                <a:solidFill>
                  <a:schemeClr val="accent2"/>
                </a:solidFill>
              </a:defRPr>
            </a:lvl6pPr>
            <a:lvl7pPr lvl="6" algn="ctr" rtl="0">
              <a:lnSpc>
                <a:spcPct val="100000"/>
              </a:lnSpc>
              <a:spcBef>
                <a:spcPts val="0"/>
              </a:spcBef>
              <a:spcAft>
                <a:spcPts val="0"/>
              </a:spcAft>
              <a:buClr>
                <a:schemeClr val="accent2"/>
              </a:buClr>
              <a:buSzPts val="1400"/>
              <a:buAutoNum type="arabicPeriod"/>
              <a:defRPr>
                <a:solidFill>
                  <a:schemeClr val="accent2"/>
                </a:solidFill>
              </a:defRPr>
            </a:lvl7pPr>
            <a:lvl8pPr lvl="7" algn="ctr" rtl="0">
              <a:lnSpc>
                <a:spcPct val="100000"/>
              </a:lnSpc>
              <a:spcBef>
                <a:spcPts val="0"/>
              </a:spcBef>
              <a:spcAft>
                <a:spcPts val="0"/>
              </a:spcAft>
              <a:buClr>
                <a:schemeClr val="accent2"/>
              </a:buClr>
              <a:buSzPts val="1400"/>
              <a:buAutoNum type="alphaLcPeriod"/>
              <a:defRPr>
                <a:solidFill>
                  <a:schemeClr val="accent2"/>
                </a:solidFill>
              </a:defRPr>
            </a:lvl8pPr>
            <a:lvl9pPr lvl="8" algn="ctr" rtl="0">
              <a:lnSpc>
                <a:spcPct val="100000"/>
              </a:lnSpc>
              <a:spcBef>
                <a:spcPts val="0"/>
              </a:spcBef>
              <a:spcAft>
                <a:spcPts val="0"/>
              </a:spcAft>
              <a:buClr>
                <a:schemeClr val="accent2"/>
              </a:buClr>
              <a:buSzPts val="1400"/>
              <a:buAutoNum type="romanLcPeriod"/>
              <a:defRPr>
                <a:solidFill>
                  <a:schemeClr val="accent2"/>
                </a:solidFill>
              </a:defRPr>
            </a:lvl9pPr>
          </a:lstStyle>
          <a:p>
            <a:endParaRPr/>
          </a:p>
        </p:txBody>
      </p:sp>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34"/>
        <p:cNvGrpSpPr/>
        <p:nvPr/>
      </p:nvGrpSpPr>
      <p:grpSpPr>
        <a:xfrm>
          <a:off x="0" y="0"/>
          <a:ext cx="0" cy="0"/>
          <a:chOff x="0" y="0"/>
          <a:chExt cx="0" cy="0"/>
        </a:xfrm>
      </p:grpSpPr>
      <p:sp>
        <p:nvSpPr>
          <p:cNvPr id="35" name="Google Shape;35;p6"/>
          <p:cNvSpPr txBox="1"/>
          <p:nvPr/>
        </p:nvSpPr>
        <p:spPr>
          <a:xfrm>
            <a:off x="5382500" y="1655900"/>
            <a:ext cx="3754200" cy="35085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36" name="Google Shape;36;p6"/>
          <p:cNvSpPr/>
          <p:nvPr/>
        </p:nvSpPr>
        <p:spPr>
          <a:xfrm>
            <a:off x="712400" y="1168200"/>
            <a:ext cx="7716600" cy="397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8"/>
        <p:cNvGrpSpPr/>
        <p:nvPr/>
      </p:nvGrpSpPr>
      <p:grpSpPr>
        <a:xfrm>
          <a:off x="0" y="0"/>
          <a:ext cx="0" cy="0"/>
          <a:chOff x="0" y="0"/>
          <a:chExt cx="0" cy="0"/>
        </a:xfrm>
      </p:grpSpPr>
      <p:sp>
        <p:nvSpPr>
          <p:cNvPr id="39" name="Google Shape;39;p7"/>
          <p:cNvSpPr txBox="1"/>
          <p:nvPr/>
        </p:nvSpPr>
        <p:spPr>
          <a:xfrm>
            <a:off x="0" y="1635000"/>
            <a:ext cx="4709100" cy="3508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0" name="Google Shape;40;p7"/>
          <p:cNvSpPr txBox="1">
            <a:spLocks noGrp="1"/>
          </p:cNvSpPr>
          <p:nvPr>
            <p:ph type="subTitle" idx="1"/>
          </p:nvPr>
        </p:nvSpPr>
        <p:spPr>
          <a:xfrm>
            <a:off x="2259450" y="1849425"/>
            <a:ext cx="4625100" cy="17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Char char="●"/>
              <a:defRPr>
                <a:solidFill>
                  <a:schemeClr val="accent2"/>
                </a:solidFill>
              </a:defRPr>
            </a:lvl1pPr>
            <a:lvl2pPr lvl="1" algn="ctr" rtl="0">
              <a:lnSpc>
                <a:spcPct val="100000"/>
              </a:lnSpc>
              <a:spcBef>
                <a:spcPts val="0"/>
              </a:spcBef>
              <a:spcAft>
                <a:spcPts val="0"/>
              </a:spcAft>
              <a:buClr>
                <a:schemeClr val="accent2"/>
              </a:buClr>
              <a:buSzPts val="1400"/>
              <a:buChar char="○"/>
              <a:defRPr>
                <a:solidFill>
                  <a:schemeClr val="accent2"/>
                </a:solidFill>
              </a:defRPr>
            </a:lvl2pPr>
            <a:lvl3pPr lvl="2" algn="ctr" rtl="0">
              <a:lnSpc>
                <a:spcPct val="100000"/>
              </a:lnSpc>
              <a:spcBef>
                <a:spcPts val="0"/>
              </a:spcBef>
              <a:spcAft>
                <a:spcPts val="0"/>
              </a:spcAft>
              <a:buClr>
                <a:schemeClr val="accent2"/>
              </a:buClr>
              <a:buSzPts val="1400"/>
              <a:buChar char="■"/>
              <a:defRPr>
                <a:solidFill>
                  <a:schemeClr val="accent2"/>
                </a:solidFill>
              </a:defRPr>
            </a:lvl3pPr>
            <a:lvl4pPr lvl="3" algn="ctr" rtl="0">
              <a:lnSpc>
                <a:spcPct val="100000"/>
              </a:lnSpc>
              <a:spcBef>
                <a:spcPts val="0"/>
              </a:spcBef>
              <a:spcAft>
                <a:spcPts val="0"/>
              </a:spcAft>
              <a:buClr>
                <a:schemeClr val="accent2"/>
              </a:buClr>
              <a:buSzPts val="1400"/>
              <a:buChar char="●"/>
              <a:defRPr>
                <a:solidFill>
                  <a:schemeClr val="accent2"/>
                </a:solidFill>
              </a:defRPr>
            </a:lvl4pPr>
            <a:lvl5pPr lvl="4" algn="ctr" rtl="0">
              <a:lnSpc>
                <a:spcPct val="100000"/>
              </a:lnSpc>
              <a:spcBef>
                <a:spcPts val="0"/>
              </a:spcBef>
              <a:spcAft>
                <a:spcPts val="0"/>
              </a:spcAft>
              <a:buClr>
                <a:schemeClr val="accent2"/>
              </a:buClr>
              <a:buSzPts val="1400"/>
              <a:buChar char="○"/>
              <a:defRPr>
                <a:solidFill>
                  <a:schemeClr val="accent2"/>
                </a:solidFill>
              </a:defRPr>
            </a:lvl5pPr>
            <a:lvl6pPr lvl="5" algn="ctr" rtl="0">
              <a:lnSpc>
                <a:spcPct val="100000"/>
              </a:lnSpc>
              <a:spcBef>
                <a:spcPts val="0"/>
              </a:spcBef>
              <a:spcAft>
                <a:spcPts val="0"/>
              </a:spcAft>
              <a:buClr>
                <a:schemeClr val="accent2"/>
              </a:buClr>
              <a:buSzPts val="1400"/>
              <a:buChar char="■"/>
              <a:defRPr>
                <a:solidFill>
                  <a:schemeClr val="accent2"/>
                </a:solidFill>
              </a:defRPr>
            </a:lvl6pPr>
            <a:lvl7pPr lvl="6" algn="ctr" rtl="0">
              <a:lnSpc>
                <a:spcPct val="100000"/>
              </a:lnSpc>
              <a:spcBef>
                <a:spcPts val="0"/>
              </a:spcBef>
              <a:spcAft>
                <a:spcPts val="0"/>
              </a:spcAft>
              <a:buClr>
                <a:schemeClr val="accent2"/>
              </a:buClr>
              <a:buSzPts val="1400"/>
              <a:buChar char="●"/>
              <a:defRPr>
                <a:solidFill>
                  <a:schemeClr val="accent2"/>
                </a:solidFill>
              </a:defRPr>
            </a:lvl7pPr>
            <a:lvl8pPr lvl="7" algn="ctr" rtl="0">
              <a:lnSpc>
                <a:spcPct val="100000"/>
              </a:lnSpc>
              <a:spcBef>
                <a:spcPts val="0"/>
              </a:spcBef>
              <a:spcAft>
                <a:spcPts val="0"/>
              </a:spcAft>
              <a:buClr>
                <a:schemeClr val="accent2"/>
              </a:buClr>
              <a:buSzPts val="1400"/>
              <a:buChar char="○"/>
              <a:defRPr>
                <a:solidFill>
                  <a:schemeClr val="accent2"/>
                </a:solidFill>
              </a:defRPr>
            </a:lvl8pPr>
            <a:lvl9pPr lvl="8" algn="ctr" rtl="0">
              <a:lnSpc>
                <a:spcPct val="100000"/>
              </a:lnSpc>
              <a:spcBef>
                <a:spcPts val="0"/>
              </a:spcBef>
              <a:spcAft>
                <a:spcPts val="0"/>
              </a:spcAft>
              <a:buClr>
                <a:schemeClr val="accent2"/>
              </a:buClr>
              <a:buSzPts val="1400"/>
              <a:buChar char="■"/>
              <a:defRPr>
                <a:solidFill>
                  <a:schemeClr val="accent2"/>
                </a:solidFill>
              </a:defRPr>
            </a:lvl9pPr>
          </a:lstStyle>
          <a:p>
            <a:endParaRPr/>
          </a:p>
        </p:txBody>
      </p:sp>
      <p:sp>
        <p:nvSpPr>
          <p:cNvPr id="41" name="Google Shape;41;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7"/>
        <p:cNvGrpSpPr/>
        <p:nvPr/>
      </p:nvGrpSpPr>
      <p:grpSpPr>
        <a:xfrm>
          <a:off x="0" y="0"/>
          <a:ext cx="0" cy="0"/>
          <a:chOff x="0" y="0"/>
          <a:chExt cx="0" cy="0"/>
        </a:xfrm>
      </p:grpSpPr>
      <p:sp>
        <p:nvSpPr>
          <p:cNvPr id="48" name="Google Shape;48;p9"/>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9" name="Google Shape;49;p9"/>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0" name="Google Shape;50;p9"/>
          <p:cNvSpPr txBox="1">
            <a:spLocks noGrp="1"/>
          </p:cNvSpPr>
          <p:nvPr>
            <p:ph type="title"/>
          </p:nvPr>
        </p:nvSpPr>
        <p:spPr>
          <a:xfrm>
            <a:off x="896000" y="1424283"/>
            <a:ext cx="367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 name="Google Shape;51;p9"/>
          <p:cNvSpPr txBox="1">
            <a:spLocks noGrp="1"/>
          </p:cNvSpPr>
          <p:nvPr>
            <p:ph type="body" idx="1"/>
          </p:nvPr>
        </p:nvSpPr>
        <p:spPr>
          <a:xfrm>
            <a:off x="896000" y="2179726"/>
            <a:ext cx="3675900" cy="13143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00000"/>
              </a:lnSpc>
              <a:spcBef>
                <a:spcPts val="0"/>
              </a:spcBef>
              <a:spcAft>
                <a:spcPts val="0"/>
              </a:spcAft>
              <a:buClr>
                <a:srgbClr val="434343"/>
              </a:buClr>
              <a:buSzPts val="1400"/>
              <a:buChar char="○"/>
              <a:defRPr>
                <a:solidFill>
                  <a:srgbClr val="434343"/>
                </a:solidFill>
              </a:defRPr>
            </a:lvl2pPr>
            <a:lvl3pPr marL="1371600" lvl="2" indent="-317500" rtl="0">
              <a:lnSpc>
                <a:spcPct val="100000"/>
              </a:lnSpc>
              <a:spcBef>
                <a:spcPts val="0"/>
              </a:spcBef>
              <a:spcAft>
                <a:spcPts val="0"/>
              </a:spcAft>
              <a:buClr>
                <a:srgbClr val="434343"/>
              </a:buClr>
              <a:buSzPts val="1400"/>
              <a:buChar char="■"/>
              <a:defRPr>
                <a:solidFill>
                  <a:srgbClr val="434343"/>
                </a:solidFill>
              </a:defRPr>
            </a:lvl3pPr>
            <a:lvl4pPr marL="1828800" lvl="3" indent="-317500" rtl="0">
              <a:lnSpc>
                <a:spcPct val="100000"/>
              </a:lnSpc>
              <a:spcBef>
                <a:spcPts val="0"/>
              </a:spcBef>
              <a:spcAft>
                <a:spcPts val="0"/>
              </a:spcAft>
              <a:buClr>
                <a:srgbClr val="434343"/>
              </a:buClr>
              <a:buSzPts val="1400"/>
              <a:buChar char="●"/>
              <a:defRPr>
                <a:solidFill>
                  <a:srgbClr val="434343"/>
                </a:solidFill>
              </a:defRPr>
            </a:lvl4pPr>
            <a:lvl5pPr marL="2286000" lvl="4" indent="-317500" rtl="0">
              <a:lnSpc>
                <a:spcPct val="100000"/>
              </a:lnSpc>
              <a:spcBef>
                <a:spcPts val="0"/>
              </a:spcBef>
              <a:spcAft>
                <a:spcPts val="0"/>
              </a:spcAft>
              <a:buClr>
                <a:srgbClr val="434343"/>
              </a:buClr>
              <a:buSzPts val="1400"/>
              <a:buChar char="○"/>
              <a:defRPr>
                <a:solidFill>
                  <a:srgbClr val="434343"/>
                </a:solidFill>
              </a:defRPr>
            </a:lvl5pPr>
            <a:lvl6pPr marL="2743200" lvl="5" indent="-317500" rtl="0">
              <a:lnSpc>
                <a:spcPct val="100000"/>
              </a:lnSpc>
              <a:spcBef>
                <a:spcPts val="0"/>
              </a:spcBef>
              <a:spcAft>
                <a:spcPts val="0"/>
              </a:spcAft>
              <a:buClr>
                <a:srgbClr val="434343"/>
              </a:buClr>
              <a:buSzPts val="1400"/>
              <a:buChar char="■"/>
              <a:defRPr>
                <a:solidFill>
                  <a:srgbClr val="434343"/>
                </a:solidFill>
              </a:defRPr>
            </a:lvl6pPr>
            <a:lvl7pPr marL="3200400" lvl="6" indent="-317500" rtl="0">
              <a:lnSpc>
                <a:spcPct val="100000"/>
              </a:lnSpc>
              <a:spcBef>
                <a:spcPts val="0"/>
              </a:spcBef>
              <a:spcAft>
                <a:spcPts val="0"/>
              </a:spcAft>
              <a:buClr>
                <a:srgbClr val="434343"/>
              </a:buClr>
              <a:buSzPts val="1400"/>
              <a:buChar char="●"/>
              <a:defRPr>
                <a:solidFill>
                  <a:srgbClr val="434343"/>
                </a:solidFill>
              </a:defRPr>
            </a:lvl7pPr>
            <a:lvl8pPr marL="3657600" lvl="7" indent="-317500" rtl="0">
              <a:lnSpc>
                <a:spcPct val="100000"/>
              </a:lnSpc>
              <a:spcBef>
                <a:spcPts val="0"/>
              </a:spcBef>
              <a:spcAft>
                <a:spcPts val="0"/>
              </a:spcAft>
              <a:buClr>
                <a:srgbClr val="434343"/>
              </a:buClr>
              <a:buSzPts val="1400"/>
              <a:buChar char="○"/>
              <a:defRPr>
                <a:solidFill>
                  <a:srgbClr val="434343"/>
                </a:solidFill>
              </a:defRPr>
            </a:lvl8pPr>
            <a:lvl9pPr marL="4114800" lvl="8" indent="-317500" rtl="0">
              <a:lnSpc>
                <a:spcPct val="100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7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1"/>
        </a:solidFill>
        <a:effectLst/>
      </p:bgPr>
    </p:bg>
    <p:spTree>
      <p:nvGrpSpPr>
        <p:cNvPr id="1" name="Shape 71"/>
        <p:cNvGrpSpPr/>
        <p:nvPr/>
      </p:nvGrpSpPr>
      <p:grpSpPr>
        <a:xfrm>
          <a:off x="0" y="0"/>
          <a:ext cx="0" cy="0"/>
          <a:chOff x="0" y="0"/>
          <a:chExt cx="0" cy="0"/>
        </a:xfrm>
      </p:grpSpPr>
      <p:sp>
        <p:nvSpPr>
          <p:cNvPr id="72" name="Google Shape;72;p13"/>
          <p:cNvSpPr txBox="1"/>
          <p:nvPr/>
        </p:nvSpPr>
        <p:spPr>
          <a:xfrm>
            <a:off x="11400" y="4030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73" name="Google Shape;73;p13"/>
          <p:cNvSpPr txBox="1">
            <a:spLocks noGrp="1"/>
          </p:cNvSpPr>
          <p:nvPr>
            <p:ph type="title"/>
          </p:nvPr>
        </p:nvSpPr>
        <p:spPr>
          <a:xfrm>
            <a:off x="7200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13"/>
          <p:cNvSpPr txBox="1">
            <a:spLocks noGrp="1"/>
          </p:cNvSpPr>
          <p:nvPr>
            <p:ph type="title" idx="2" hasCustomPrompt="1"/>
          </p:nvPr>
        </p:nvSpPr>
        <p:spPr>
          <a:xfrm>
            <a:off x="720000" y="1158483"/>
            <a:ext cx="9246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a:spLocks noGrp="1"/>
          </p:cNvSpPr>
          <p:nvPr>
            <p:ph type="subTitle" idx="1"/>
          </p:nvPr>
        </p:nvSpPr>
        <p:spPr>
          <a:xfrm>
            <a:off x="7200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6" name="Google Shape;76;p13"/>
          <p:cNvSpPr txBox="1">
            <a:spLocks noGrp="1"/>
          </p:cNvSpPr>
          <p:nvPr>
            <p:ph type="title" idx="3"/>
          </p:nvPr>
        </p:nvSpPr>
        <p:spPr>
          <a:xfrm>
            <a:off x="3403800" y="1621216"/>
            <a:ext cx="2336400" cy="72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7" name="Google Shape;77;p13"/>
          <p:cNvSpPr txBox="1">
            <a:spLocks noGrp="1"/>
          </p:cNvSpPr>
          <p:nvPr>
            <p:ph type="title" idx="4" hasCustomPrompt="1"/>
          </p:nvPr>
        </p:nvSpPr>
        <p:spPr>
          <a:xfrm>
            <a:off x="34038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subTitle" idx="5"/>
          </p:nvPr>
        </p:nvSpPr>
        <p:spPr>
          <a:xfrm>
            <a:off x="34038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9" name="Google Shape;79;p13"/>
          <p:cNvSpPr txBox="1">
            <a:spLocks noGrp="1"/>
          </p:cNvSpPr>
          <p:nvPr>
            <p:ph type="title" idx="6"/>
          </p:nvPr>
        </p:nvSpPr>
        <p:spPr>
          <a:xfrm>
            <a:off x="60876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0" name="Google Shape;80;p13"/>
          <p:cNvSpPr txBox="1">
            <a:spLocks noGrp="1"/>
          </p:cNvSpPr>
          <p:nvPr>
            <p:ph type="title" idx="7" hasCustomPrompt="1"/>
          </p:nvPr>
        </p:nvSpPr>
        <p:spPr>
          <a:xfrm>
            <a:off x="60876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8"/>
          </p:nvPr>
        </p:nvSpPr>
        <p:spPr>
          <a:xfrm>
            <a:off x="60876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2" name="Google Shape;82;p13"/>
          <p:cNvSpPr txBox="1">
            <a:spLocks noGrp="1"/>
          </p:cNvSpPr>
          <p:nvPr>
            <p:ph type="title" idx="9"/>
          </p:nvPr>
        </p:nvSpPr>
        <p:spPr>
          <a:xfrm>
            <a:off x="7200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3" name="Google Shape;83;p13"/>
          <p:cNvSpPr txBox="1">
            <a:spLocks noGrp="1"/>
          </p:cNvSpPr>
          <p:nvPr>
            <p:ph type="title" idx="13" hasCustomPrompt="1"/>
          </p:nvPr>
        </p:nvSpPr>
        <p:spPr>
          <a:xfrm>
            <a:off x="7200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14"/>
          </p:nvPr>
        </p:nvSpPr>
        <p:spPr>
          <a:xfrm>
            <a:off x="7200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 name="Google Shape;85;p13"/>
          <p:cNvSpPr txBox="1">
            <a:spLocks noGrp="1"/>
          </p:cNvSpPr>
          <p:nvPr>
            <p:ph type="title" idx="15"/>
          </p:nvPr>
        </p:nvSpPr>
        <p:spPr>
          <a:xfrm>
            <a:off x="34038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6" name="Google Shape;86;p13"/>
          <p:cNvSpPr txBox="1">
            <a:spLocks noGrp="1"/>
          </p:cNvSpPr>
          <p:nvPr>
            <p:ph type="title" idx="16" hasCustomPrompt="1"/>
          </p:nvPr>
        </p:nvSpPr>
        <p:spPr>
          <a:xfrm>
            <a:off x="34038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subTitle" idx="17"/>
          </p:nvPr>
        </p:nvSpPr>
        <p:spPr>
          <a:xfrm>
            <a:off x="34038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8" name="Google Shape;88;p13"/>
          <p:cNvSpPr txBox="1">
            <a:spLocks noGrp="1"/>
          </p:cNvSpPr>
          <p:nvPr>
            <p:ph type="title" idx="18"/>
          </p:nvPr>
        </p:nvSpPr>
        <p:spPr>
          <a:xfrm>
            <a:off x="60876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9" name="Google Shape;89;p13"/>
          <p:cNvSpPr txBox="1">
            <a:spLocks noGrp="1"/>
          </p:cNvSpPr>
          <p:nvPr>
            <p:ph type="title" idx="19" hasCustomPrompt="1"/>
          </p:nvPr>
        </p:nvSpPr>
        <p:spPr>
          <a:xfrm>
            <a:off x="60876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subTitle" idx="20"/>
          </p:nvPr>
        </p:nvSpPr>
        <p:spPr>
          <a:xfrm>
            <a:off x="60876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1" name="Google Shape;91;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dk1"/>
        </a:solidFill>
        <a:effectLst/>
      </p:bgPr>
    </p:bg>
    <p:spTree>
      <p:nvGrpSpPr>
        <p:cNvPr id="1" name="Shape 92"/>
        <p:cNvGrpSpPr/>
        <p:nvPr/>
      </p:nvGrpSpPr>
      <p:grpSpPr>
        <a:xfrm>
          <a:off x="0" y="0"/>
          <a:ext cx="0" cy="0"/>
          <a:chOff x="0" y="0"/>
          <a:chExt cx="0" cy="0"/>
        </a:xfrm>
      </p:grpSpPr>
      <p:sp>
        <p:nvSpPr>
          <p:cNvPr id="93" name="Google Shape;93;p14"/>
          <p:cNvSpPr txBox="1"/>
          <p:nvPr/>
        </p:nvSpPr>
        <p:spPr>
          <a:xfrm>
            <a:off x="0" y="1635000"/>
            <a:ext cx="4709100" cy="3508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94" name="Google Shape;94;p14"/>
          <p:cNvSpPr/>
          <p:nvPr/>
        </p:nvSpPr>
        <p:spPr>
          <a:xfrm>
            <a:off x="715100" y="698850"/>
            <a:ext cx="7713900" cy="374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4"/>
          <p:cNvSpPr txBox="1">
            <a:spLocks noGrp="1"/>
          </p:cNvSpPr>
          <p:nvPr>
            <p:ph type="title"/>
          </p:nvPr>
        </p:nvSpPr>
        <p:spPr>
          <a:xfrm>
            <a:off x="2290025" y="32403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6" name="Google Shape;96;p14"/>
          <p:cNvSpPr txBox="1">
            <a:spLocks noGrp="1"/>
          </p:cNvSpPr>
          <p:nvPr>
            <p:ph type="subTitle" idx="1"/>
          </p:nvPr>
        </p:nvSpPr>
        <p:spPr>
          <a:xfrm>
            <a:off x="1458125" y="14167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solidFill>
                  <a:schemeClr val="accent2"/>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1pPr>
            <a:lvl2pPr marL="914400" lvl="1"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2pPr>
            <a:lvl3pPr marL="1371600" lvl="2"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3pPr>
            <a:lvl4pPr marL="1828800" lvl="3"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4pPr>
            <a:lvl5pPr marL="2286000" lvl="4"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5pPr>
            <a:lvl6pPr marL="2743200" lvl="5"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6pPr>
            <a:lvl7pPr marL="3200400" lvl="6"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7pPr>
            <a:lvl8pPr marL="3657600" lvl="7"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8pPr>
            <a:lvl9pPr marL="4114800" lvl="8"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59" r:id="rId8"/>
    <p:sldLayoutId id="2147483660" r:id="rId9"/>
    <p:sldLayoutId id="2147483671" r:id="rId10"/>
    <p:sldLayoutId id="2147483679" r:id="rId11"/>
    <p:sldLayoutId id="214748368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jpe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8"/>
        <p:cNvGrpSpPr/>
        <p:nvPr/>
      </p:nvGrpSpPr>
      <p:grpSpPr>
        <a:xfrm>
          <a:off x="0" y="0"/>
          <a:ext cx="0" cy="0"/>
          <a:chOff x="0" y="0"/>
          <a:chExt cx="0" cy="0"/>
        </a:xfrm>
      </p:grpSpPr>
      <p:sp>
        <p:nvSpPr>
          <p:cNvPr id="299" name="Google Shape;299;p38"/>
          <p:cNvSpPr txBox="1">
            <a:spLocks noGrp="1"/>
          </p:cNvSpPr>
          <p:nvPr>
            <p:ph type="ctrTitle"/>
          </p:nvPr>
        </p:nvSpPr>
        <p:spPr>
          <a:xfrm>
            <a:off x="3356550" y="1165860"/>
            <a:ext cx="4671960" cy="187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pose Estimation</a:t>
            </a:r>
            <a:endParaRPr dirty="0"/>
          </a:p>
        </p:txBody>
      </p:sp>
      <p:grpSp>
        <p:nvGrpSpPr>
          <p:cNvPr id="301" name="Google Shape;301;p38"/>
          <p:cNvGrpSpPr/>
          <p:nvPr/>
        </p:nvGrpSpPr>
        <p:grpSpPr>
          <a:xfrm>
            <a:off x="-717279" y="1417515"/>
            <a:ext cx="3692970" cy="3912200"/>
            <a:chOff x="411650" y="2156650"/>
            <a:chExt cx="2413075" cy="2556325"/>
          </a:xfrm>
        </p:grpSpPr>
        <p:sp>
          <p:nvSpPr>
            <p:cNvPr id="302" name="Google Shape;302;p38"/>
            <p:cNvSpPr/>
            <p:nvPr/>
          </p:nvSpPr>
          <p:spPr>
            <a:xfrm>
              <a:off x="1503675" y="2736975"/>
              <a:ext cx="253225" cy="253225"/>
            </a:xfrm>
            <a:custGeom>
              <a:avLst/>
              <a:gdLst/>
              <a:ahLst/>
              <a:cxnLst/>
              <a:rect l="l" t="t" r="r" b="b"/>
              <a:pathLst>
                <a:path w="10129" h="10129" extrusionOk="0">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1984225" y="2412200"/>
              <a:ext cx="123325" cy="123350"/>
            </a:xfrm>
            <a:custGeom>
              <a:avLst/>
              <a:gdLst/>
              <a:ahLst/>
              <a:cxnLst/>
              <a:rect l="l" t="t" r="r" b="b"/>
              <a:pathLst>
                <a:path w="4933" h="4934" extrusionOk="0">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2395250" y="2199600"/>
              <a:ext cx="123825" cy="123825"/>
            </a:xfrm>
            <a:custGeom>
              <a:avLst/>
              <a:gdLst/>
              <a:ahLst/>
              <a:cxnLst/>
              <a:rect l="l" t="t" r="r" b="b"/>
              <a:pathLst>
                <a:path w="4953" h="4953" extrusionOk="0">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2580975" y="3149000"/>
              <a:ext cx="109625" cy="109650"/>
            </a:xfrm>
            <a:custGeom>
              <a:avLst/>
              <a:gdLst/>
              <a:ahLst/>
              <a:cxnLst/>
              <a:rect l="l" t="t" r="r" b="b"/>
              <a:pathLst>
                <a:path w="4385" h="4386" extrusionOk="0">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2544425" y="3129725"/>
              <a:ext cx="115725" cy="121300"/>
            </a:xfrm>
            <a:custGeom>
              <a:avLst/>
              <a:gdLst/>
              <a:ahLst/>
              <a:cxnLst/>
              <a:rect l="l" t="t" r="r" b="b"/>
              <a:pathLst>
                <a:path w="4629" h="4852" extrusionOk="0">
                  <a:moveTo>
                    <a:pt x="163" y="1"/>
                  </a:moveTo>
                  <a:cubicBezTo>
                    <a:pt x="163" y="1"/>
                    <a:pt x="1" y="2660"/>
                    <a:pt x="143" y="2944"/>
                  </a:cubicBezTo>
                  <a:cubicBezTo>
                    <a:pt x="285" y="3228"/>
                    <a:pt x="4121" y="4852"/>
                    <a:pt x="4121" y="4852"/>
                  </a:cubicBezTo>
                  <a:lnTo>
                    <a:pt x="4629" y="1624"/>
                  </a:lnTo>
                  <a:lnTo>
                    <a:pt x="163"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2480500" y="2812575"/>
              <a:ext cx="67500" cy="114200"/>
            </a:xfrm>
            <a:custGeom>
              <a:avLst/>
              <a:gdLst/>
              <a:ahLst/>
              <a:cxnLst/>
              <a:rect l="l" t="t" r="r" b="b"/>
              <a:pathLst>
                <a:path w="2700" h="4568" extrusionOk="0">
                  <a:moveTo>
                    <a:pt x="569" y="1"/>
                  </a:moveTo>
                  <a:lnTo>
                    <a:pt x="0" y="4568"/>
                  </a:lnTo>
                  <a:lnTo>
                    <a:pt x="2700" y="2721"/>
                  </a:lnTo>
                  <a:lnTo>
                    <a:pt x="569"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2403350" y="2218375"/>
              <a:ext cx="143650" cy="198925"/>
            </a:xfrm>
            <a:custGeom>
              <a:avLst/>
              <a:gdLst/>
              <a:ahLst/>
              <a:cxnLst/>
              <a:rect l="l" t="t" r="r" b="b"/>
              <a:pathLst>
                <a:path w="5746" h="7957" extrusionOk="0">
                  <a:moveTo>
                    <a:pt x="3614" y="0"/>
                  </a:moveTo>
                  <a:lnTo>
                    <a:pt x="1" y="1401"/>
                  </a:lnTo>
                  <a:lnTo>
                    <a:pt x="3391" y="7957"/>
                  </a:lnTo>
                  <a:lnTo>
                    <a:pt x="5745" y="6942"/>
                  </a:lnTo>
                  <a:lnTo>
                    <a:pt x="3614" y="0"/>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1996900" y="2436050"/>
              <a:ext cx="212125" cy="222300"/>
            </a:xfrm>
            <a:custGeom>
              <a:avLst/>
              <a:gdLst/>
              <a:ahLst/>
              <a:cxnLst/>
              <a:rect l="l" t="t" r="r" b="b"/>
              <a:pathLst>
                <a:path w="8485" h="8892" extrusionOk="0">
                  <a:moveTo>
                    <a:pt x="3025" y="1"/>
                  </a:moveTo>
                  <a:lnTo>
                    <a:pt x="1" y="2071"/>
                  </a:lnTo>
                  <a:lnTo>
                    <a:pt x="5785" y="8891"/>
                  </a:lnTo>
                  <a:lnTo>
                    <a:pt x="8485" y="6760"/>
                  </a:lnTo>
                  <a:lnTo>
                    <a:pt x="3025"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1012475" y="3482900"/>
              <a:ext cx="399875" cy="387200"/>
            </a:xfrm>
            <a:custGeom>
              <a:avLst/>
              <a:gdLst/>
              <a:ahLst/>
              <a:cxnLst/>
              <a:rect l="l" t="t" r="r" b="b"/>
              <a:pathLst>
                <a:path w="15995" h="15488" extrusionOk="0">
                  <a:moveTo>
                    <a:pt x="2091" y="1"/>
                  </a:moveTo>
                  <a:lnTo>
                    <a:pt x="0" y="3147"/>
                  </a:lnTo>
                  <a:lnTo>
                    <a:pt x="15447" y="15488"/>
                  </a:lnTo>
                  <a:lnTo>
                    <a:pt x="15995" y="15163"/>
                  </a:lnTo>
                  <a:lnTo>
                    <a:pt x="2091"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1875125" y="2834400"/>
              <a:ext cx="613000" cy="789675"/>
            </a:xfrm>
            <a:custGeom>
              <a:avLst/>
              <a:gdLst/>
              <a:ahLst/>
              <a:cxnLst/>
              <a:rect l="l" t="t" r="r" b="b"/>
              <a:pathLst>
                <a:path w="24520" h="31587" extrusionOk="0">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p:nvPr/>
          </p:nvSpPr>
          <p:spPr>
            <a:xfrm>
              <a:off x="2149650" y="3482900"/>
              <a:ext cx="165450" cy="139575"/>
            </a:xfrm>
            <a:custGeom>
              <a:avLst/>
              <a:gdLst/>
              <a:ahLst/>
              <a:cxnLst/>
              <a:rect l="l" t="t" r="r" b="b"/>
              <a:pathLst>
                <a:path w="6618" h="5583" extrusionOk="0">
                  <a:moveTo>
                    <a:pt x="6374" y="1"/>
                  </a:moveTo>
                  <a:lnTo>
                    <a:pt x="0" y="5583"/>
                  </a:lnTo>
                  <a:cubicBezTo>
                    <a:pt x="1137" y="5177"/>
                    <a:pt x="5521" y="1787"/>
                    <a:pt x="6617" y="914"/>
                  </a:cubicBezTo>
                  <a:lnTo>
                    <a:pt x="6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p:nvPr/>
          </p:nvSpPr>
          <p:spPr>
            <a:xfrm>
              <a:off x="2085200" y="2710575"/>
              <a:ext cx="78175" cy="234475"/>
            </a:xfrm>
            <a:custGeom>
              <a:avLst/>
              <a:gdLst/>
              <a:ahLst/>
              <a:cxnLst/>
              <a:rect l="l" t="t" r="r" b="b"/>
              <a:pathLst>
                <a:path w="3127" h="9379" extrusionOk="0">
                  <a:moveTo>
                    <a:pt x="1056" y="1"/>
                  </a:moveTo>
                  <a:lnTo>
                    <a:pt x="0" y="9378"/>
                  </a:lnTo>
                  <a:lnTo>
                    <a:pt x="3126" y="7917"/>
                  </a:lnTo>
                  <a:lnTo>
                    <a:pt x="1056"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p:cNvSpPr/>
            <p:nvPr/>
          </p:nvSpPr>
          <p:spPr>
            <a:xfrm>
              <a:off x="2274225" y="3170325"/>
              <a:ext cx="378825" cy="364075"/>
            </a:xfrm>
            <a:custGeom>
              <a:avLst/>
              <a:gdLst/>
              <a:ahLst/>
              <a:cxnLst/>
              <a:rect l="l" t="t" r="r" b="b"/>
              <a:pathLst>
                <a:path w="15153" h="14563" extrusionOk="0">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2448525" y="2879050"/>
              <a:ext cx="225825" cy="307025"/>
            </a:xfrm>
            <a:custGeom>
              <a:avLst/>
              <a:gdLst/>
              <a:ahLst/>
              <a:cxnLst/>
              <a:rect l="l" t="t" r="r" b="b"/>
              <a:pathLst>
                <a:path w="9033" h="12281" extrusionOk="0">
                  <a:moveTo>
                    <a:pt x="4364" y="1"/>
                  </a:moveTo>
                  <a:lnTo>
                    <a:pt x="0" y="610"/>
                  </a:lnTo>
                  <a:lnTo>
                    <a:pt x="3735" y="10718"/>
                  </a:lnTo>
                  <a:lnTo>
                    <a:pt x="7511" y="12281"/>
                  </a:lnTo>
                  <a:lnTo>
                    <a:pt x="9033" y="11266"/>
                  </a:lnTo>
                  <a:lnTo>
                    <a:pt x="4364"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2569800" y="2920150"/>
              <a:ext cx="104550" cy="250200"/>
            </a:xfrm>
            <a:custGeom>
              <a:avLst/>
              <a:gdLst/>
              <a:ahLst/>
              <a:cxnLst/>
              <a:rect l="l" t="t" r="r" b="b"/>
              <a:pathLst>
                <a:path w="4182" h="10008" extrusionOk="0">
                  <a:moveTo>
                    <a:pt x="1" y="1"/>
                  </a:moveTo>
                  <a:lnTo>
                    <a:pt x="3614" y="10007"/>
                  </a:lnTo>
                  <a:lnTo>
                    <a:pt x="4182" y="9622"/>
                  </a:lnTo>
                  <a:lnTo>
                    <a:pt x="1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2409950" y="2812575"/>
              <a:ext cx="168000" cy="168000"/>
            </a:xfrm>
            <a:custGeom>
              <a:avLst/>
              <a:gdLst/>
              <a:ahLst/>
              <a:cxnLst/>
              <a:rect l="l" t="t" r="r" b="b"/>
              <a:pathLst>
                <a:path w="6720" h="6720" extrusionOk="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2491150" y="2812575"/>
              <a:ext cx="86800" cy="122325"/>
            </a:xfrm>
            <a:custGeom>
              <a:avLst/>
              <a:gdLst/>
              <a:ahLst/>
              <a:cxnLst/>
              <a:rect l="l" t="t" r="r" b="b"/>
              <a:pathLst>
                <a:path w="3472" h="4893" extrusionOk="0">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2468825" y="3032800"/>
              <a:ext cx="112175" cy="124875"/>
            </a:xfrm>
            <a:custGeom>
              <a:avLst/>
              <a:gdLst/>
              <a:ahLst/>
              <a:cxnLst/>
              <a:rect l="l" t="t" r="r" b="b"/>
              <a:pathLst>
                <a:path w="4487" h="4995" extrusionOk="0">
                  <a:moveTo>
                    <a:pt x="995" y="1"/>
                  </a:moveTo>
                  <a:lnTo>
                    <a:pt x="0" y="2031"/>
                  </a:lnTo>
                  <a:lnTo>
                    <a:pt x="3471" y="4994"/>
                  </a:lnTo>
                  <a:lnTo>
                    <a:pt x="4486" y="2254"/>
                  </a:lnTo>
                  <a:lnTo>
                    <a:pt x="995"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2241375" y="3068325"/>
              <a:ext cx="320675" cy="284350"/>
            </a:xfrm>
            <a:custGeom>
              <a:avLst/>
              <a:gdLst/>
              <a:ahLst/>
              <a:cxnLst/>
              <a:rect l="l" t="t" r="r" b="b"/>
              <a:pathLst>
                <a:path w="12827" h="11374" extrusionOk="0">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2127325" y="3042950"/>
              <a:ext cx="143625" cy="232950"/>
            </a:xfrm>
            <a:custGeom>
              <a:avLst/>
              <a:gdLst/>
              <a:ahLst/>
              <a:cxnLst/>
              <a:rect l="l" t="t" r="r" b="b"/>
              <a:pathLst>
                <a:path w="5745" h="9318" extrusionOk="0">
                  <a:moveTo>
                    <a:pt x="1624" y="1"/>
                  </a:moveTo>
                  <a:lnTo>
                    <a:pt x="0" y="1016"/>
                  </a:lnTo>
                  <a:lnTo>
                    <a:pt x="3512" y="9317"/>
                  </a:lnTo>
                  <a:lnTo>
                    <a:pt x="5744" y="8018"/>
                  </a:lnTo>
                  <a:lnTo>
                    <a:pt x="1624"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2457150" y="2908475"/>
              <a:ext cx="146675" cy="203000"/>
            </a:xfrm>
            <a:custGeom>
              <a:avLst/>
              <a:gdLst/>
              <a:ahLst/>
              <a:cxnLst/>
              <a:rect l="l" t="t" r="r" b="b"/>
              <a:pathLst>
                <a:path w="5867" h="8120" extrusionOk="0">
                  <a:moveTo>
                    <a:pt x="2213" y="1"/>
                  </a:moveTo>
                  <a:lnTo>
                    <a:pt x="1" y="1645"/>
                  </a:lnTo>
                  <a:lnTo>
                    <a:pt x="447" y="6395"/>
                  </a:lnTo>
                  <a:lnTo>
                    <a:pt x="3938" y="8120"/>
                  </a:lnTo>
                  <a:lnTo>
                    <a:pt x="5867" y="6395"/>
                  </a:lnTo>
                  <a:lnTo>
                    <a:pt x="4628" y="1401"/>
                  </a:lnTo>
                  <a:lnTo>
                    <a:pt x="22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2103975" y="2658325"/>
              <a:ext cx="396850" cy="351675"/>
            </a:xfrm>
            <a:custGeom>
              <a:avLst/>
              <a:gdLst/>
              <a:ahLst/>
              <a:cxnLst/>
              <a:rect l="l" t="t" r="r" b="b"/>
              <a:pathLst>
                <a:path w="15874" h="14067" extrusionOk="0">
                  <a:moveTo>
                    <a:pt x="0" y="0"/>
                  </a:moveTo>
                  <a:lnTo>
                    <a:pt x="1502" y="10311"/>
                  </a:lnTo>
                  <a:lnTo>
                    <a:pt x="10961" y="14066"/>
                  </a:lnTo>
                  <a:lnTo>
                    <a:pt x="15873" y="9276"/>
                  </a:lnTo>
                  <a:lnTo>
                    <a:pt x="15589" y="566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2103975" y="2658325"/>
              <a:ext cx="396850" cy="231925"/>
            </a:xfrm>
            <a:custGeom>
              <a:avLst/>
              <a:gdLst/>
              <a:ahLst/>
              <a:cxnLst/>
              <a:rect l="l" t="t" r="r" b="b"/>
              <a:pathLst>
                <a:path w="15874" h="9277" extrusionOk="0">
                  <a:moveTo>
                    <a:pt x="0" y="0"/>
                  </a:moveTo>
                  <a:lnTo>
                    <a:pt x="305" y="2091"/>
                  </a:lnTo>
                  <a:lnTo>
                    <a:pt x="14594" y="6780"/>
                  </a:lnTo>
                  <a:lnTo>
                    <a:pt x="15873" y="9276"/>
                  </a:lnTo>
                  <a:lnTo>
                    <a:pt x="15589" y="566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2128325" y="2827800"/>
              <a:ext cx="303475" cy="182200"/>
            </a:xfrm>
            <a:custGeom>
              <a:avLst/>
              <a:gdLst/>
              <a:ahLst/>
              <a:cxnLst/>
              <a:rect l="l" t="t" r="r" b="b"/>
              <a:pathLst>
                <a:path w="12139" h="7288" extrusionOk="0">
                  <a:moveTo>
                    <a:pt x="1" y="1"/>
                  </a:moveTo>
                  <a:lnTo>
                    <a:pt x="528" y="3532"/>
                  </a:lnTo>
                  <a:lnTo>
                    <a:pt x="9987" y="7287"/>
                  </a:lnTo>
                  <a:lnTo>
                    <a:pt x="12139" y="5319"/>
                  </a:lnTo>
                  <a:lnTo>
                    <a:pt x="1"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1742675" y="2677100"/>
              <a:ext cx="369950" cy="586100"/>
            </a:xfrm>
            <a:custGeom>
              <a:avLst/>
              <a:gdLst/>
              <a:ahLst/>
              <a:cxnLst/>
              <a:rect l="l" t="t" r="r" b="b"/>
              <a:pathLst>
                <a:path w="14798" h="23444" extrusionOk="0">
                  <a:moveTo>
                    <a:pt x="14797" y="0"/>
                  </a:moveTo>
                  <a:lnTo>
                    <a:pt x="0" y="13803"/>
                  </a:lnTo>
                  <a:lnTo>
                    <a:pt x="3126" y="23444"/>
                  </a:lnTo>
                  <a:lnTo>
                    <a:pt x="7511" y="21922"/>
                  </a:lnTo>
                  <a:lnTo>
                    <a:pt x="14757" y="10250"/>
                  </a:lnTo>
                  <a:lnTo>
                    <a:pt x="147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1803050" y="2812575"/>
              <a:ext cx="308550" cy="450625"/>
            </a:xfrm>
            <a:custGeom>
              <a:avLst/>
              <a:gdLst/>
              <a:ahLst/>
              <a:cxnLst/>
              <a:rect l="l" t="t" r="r" b="b"/>
              <a:pathLst>
                <a:path w="12342" h="18025" extrusionOk="0">
                  <a:moveTo>
                    <a:pt x="12342" y="1"/>
                  </a:moveTo>
                  <a:lnTo>
                    <a:pt x="1" y="15873"/>
                  </a:lnTo>
                  <a:lnTo>
                    <a:pt x="711" y="18025"/>
                  </a:lnTo>
                  <a:lnTo>
                    <a:pt x="5096" y="16503"/>
                  </a:lnTo>
                  <a:lnTo>
                    <a:pt x="12342" y="4831"/>
                  </a:lnTo>
                  <a:lnTo>
                    <a:pt x="12342"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1609225" y="2745100"/>
              <a:ext cx="220750" cy="260850"/>
            </a:xfrm>
            <a:custGeom>
              <a:avLst/>
              <a:gdLst/>
              <a:ahLst/>
              <a:cxnLst/>
              <a:rect l="l" t="t" r="r" b="b"/>
              <a:pathLst>
                <a:path w="8830" h="10434" extrusionOk="0">
                  <a:moveTo>
                    <a:pt x="2619" y="0"/>
                  </a:moveTo>
                  <a:lnTo>
                    <a:pt x="0" y="3552"/>
                  </a:lnTo>
                  <a:lnTo>
                    <a:pt x="8282" y="10433"/>
                  </a:lnTo>
                  <a:lnTo>
                    <a:pt x="8830" y="9804"/>
                  </a:lnTo>
                  <a:lnTo>
                    <a:pt x="2619" y="0"/>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8"/>
            <p:cNvSpPr/>
            <p:nvPr/>
          </p:nvSpPr>
          <p:spPr>
            <a:xfrm>
              <a:off x="411650" y="3545825"/>
              <a:ext cx="987000" cy="1167150"/>
            </a:xfrm>
            <a:custGeom>
              <a:avLst/>
              <a:gdLst/>
              <a:ahLst/>
              <a:cxnLst/>
              <a:rect l="l" t="t" r="r" b="b"/>
              <a:pathLst>
                <a:path w="39480" h="46686" extrusionOk="0">
                  <a:moveTo>
                    <a:pt x="23242" y="1"/>
                  </a:moveTo>
                  <a:lnTo>
                    <a:pt x="1" y="35176"/>
                  </a:lnTo>
                  <a:lnTo>
                    <a:pt x="31462" y="46685"/>
                  </a:lnTo>
                  <a:lnTo>
                    <a:pt x="39480" y="12971"/>
                  </a:lnTo>
                  <a:lnTo>
                    <a:pt x="232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a:off x="1038350" y="2851750"/>
              <a:ext cx="958575" cy="1010250"/>
            </a:xfrm>
            <a:custGeom>
              <a:avLst/>
              <a:gdLst/>
              <a:ahLst/>
              <a:cxnLst/>
              <a:rect l="l" t="t" r="r" b="b"/>
              <a:pathLst>
                <a:path w="38343" h="40410" extrusionOk="0">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1299175" y="3440950"/>
              <a:ext cx="697750" cy="400750"/>
            </a:xfrm>
            <a:custGeom>
              <a:avLst/>
              <a:gdLst/>
              <a:ahLst/>
              <a:cxnLst/>
              <a:rect l="l" t="t" r="r" b="b"/>
              <a:pathLst>
                <a:path w="27910" h="16030" extrusionOk="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1187525" y="3150525"/>
              <a:ext cx="162425" cy="180675"/>
            </a:xfrm>
            <a:custGeom>
              <a:avLst/>
              <a:gdLst/>
              <a:ahLst/>
              <a:cxnLst/>
              <a:rect l="l" t="t" r="r" b="b"/>
              <a:pathLst>
                <a:path w="6497" h="7227" extrusionOk="0">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1821325" y="3009975"/>
              <a:ext cx="33000" cy="171025"/>
            </a:xfrm>
            <a:custGeom>
              <a:avLst/>
              <a:gdLst/>
              <a:ahLst/>
              <a:cxnLst/>
              <a:rect l="l" t="t" r="r" b="b"/>
              <a:pathLst>
                <a:path w="1320" h="6841" extrusionOk="0">
                  <a:moveTo>
                    <a:pt x="1" y="0"/>
                  </a:moveTo>
                  <a:lnTo>
                    <a:pt x="346" y="1502"/>
                  </a:lnTo>
                  <a:lnTo>
                    <a:pt x="589" y="6699"/>
                  </a:lnTo>
                  <a:lnTo>
                    <a:pt x="1320" y="6841"/>
                  </a:lnTo>
                  <a:lnTo>
                    <a:pt x="1320" y="6841"/>
                  </a:lnTo>
                  <a:lnTo>
                    <a:pt x="670" y="56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1442275" y="3649850"/>
              <a:ext cx="460775" cy="191850"/>
            </a:xfrm>
            <a:custGeom>
              <a:avLst/>
              <a:gdLst/>
              <a:ahLst/>
              <a:cxnLst/>
              <a:rect l="l" t="t" r="r" b="b"/>
              <a:pathLst>
                <a:path w="18431" h="7674" extrusionOk="0">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1130700" y="3093200"/>
              <a:ext cx="207050" cy="252225"/>
            </a:xfrm>
            <a:custGeom>
              <a:avLst/>
              <a:gdLst/>
              <a:ahLst/>
              <a:cxnLst/>
              <a:rect l="l" t="t" r="r" b="b"/>
              <a:pathLst>
                <a:path w="8282" h="10089" extrusionOk="0">
                  <a:moveTo>
                    <a:pt x="8282" y="0"/>
                  </a:moveTo>
                  <a:cubicBezTo>
                    <a:pt x="5988" y="2801"/>
                    <a:pt x="2578" y="6942"/>
                    <a:pt x="1" y="10088"/>
                  </a:cubicBezTo>
                  <a:lnTo>
                    <a:pt x="1218" y="10088"/>
                  </a:lnTo>
                  <a:lnTo>
                    <a:pt x="8282" y="1604"/>
                  </a:lnTo>
                  <a:lnTo>
                    <a:pt x="82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1674675" y="3399175"/>
              <a:ext cx="322250" cy="255225"/>
            </a:xfrm>
            <a:custGeom>
              <a:avLst/>
              <a:gdLst/>
              <a:ahLst/>
              <a:cxnLst/>
              <a:rect l="l" t="t" r="r" b="b"/>
              <a:pathLst>
                <a:path w="12890" h="10209" extrusionOk="0">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1674675" y="2483750"/>
              <a:ext cx="466875" cy="506450"/>
            </a:xfrm>
            <a:custGeom>
              <a:avLst/>
              <a:gdLst/>
              <a:ahLst/>
              <a:cxnLst/>
              <a:rect l="l" t="t" r="r" b="b"/>
              <a:pathLst>
                <a:path w="18675" h="20258" extrusionOk="0">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2062350" y="2248825"/>
              <a:ext cx="431350" cy="358275"/>
            </a:xfrm>
            <a:custGeom>
              <a:avLst/>
              <a:gdLst/>
              <a:ahLst/>
              <a:cxnLst/>
              <a:rect l="l" t="t" r="r" b="b"/>
              <a:pathLst>
                <a:path w="17254" h="14331" extrusionOk="0">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2457150" y="2156650"/>
              <a:ext cx="367575" cy="240350"/>
            </a:xfrm>
            <a:custGeom>
              <a:avLst/>
              <a:gdLst/>
              <a:ahLst/>
              <a:cxnLst/>
              <a:rect l="l" t="t" r="r" b="b"/>
              <a:pathLst>
                <a:path w="14703" h="9614" extrusionOk="0">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1630525" y="3068325"/>
              <a:ext cx="600325" cy="554150"/>
            </a:xfrm>
            <a:custGeom>
              <a:avLst/>
              <a:gdLst/>
              <a:ahLst/>
              <a:cxnLst/>
              <a:rect l="l" t="t" r="r" b="b"/>
              <a:pathLst>
                <a:path w="24013" h="22166" extrusionOk="0">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2167900" y="2926925"/>
              <a:ext cx="374025" cy="324100"/>
            </a:xfrm>
            <a:custGeom>
              <a:avLst/>
              <a:gdLst/>
              <a:ahLst/>
              <a:cxnLst/>
              <a:rect l="l" t="t" r="r" b="b"/>
              <a:pathLst>
                <a:path w="14961" h="12964" extrusionOk="0">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1742675" y="2998300"/>
              <a:ext cx="770825" cy="624175"/>
            </a:xfrm>
            <a:custGeom>
              <a:avLst/>
              <a:gdLst/>
              <a:ahLst/>
              <a:cxnLst/>
              <a:rect l="l" t="t" r="r" b="b"/>
              <a:pathLst>
                <a:path w="30833" h="24967" extrusionOk="0">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1793425" y="3269275"/>
              <a:ext cx="433375" cy="353200"/>
            </a:xfrm>
            <a:custGeom>
              <a:avLst/>
              <a:gdLst/>
              <a:ahLst/>
              <a:cxnLst/>
              <a:rect l="l" t="t" r="r" b="b"/>
              <a:pathLst>
                <a:path w="17335" h="14128" extrusionOk="0">
                  <a:moveTo>
                    <a:pt x="17334" y="0"/>
                  </a:moveTo>
                  <a:lnTo>
                    <a:pt x="0" y="13194"/>
                  </a:lnTo>
                  <a:lnTo>
                    <a:pt x="325" y="14128"/>
                  </a:lnTo>
                  <a:lnTo>
                    <a:pt x="17213" y="691"/>
                  </a:lnTo>
                  <a:lnTo>
                    <a:pt x="17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1535125" y="3314950"/>
              <a:ext cx="336475" cy="336450"/>
            </a:xfrm>
            <a:custGeom>
              <a:avLst/>
              <a:gdLst/>
              <a:ahLst/>
              <a:cxnLst/>
              <a:rect l="l" t="t" r="r" b="b"/>
              <a:pathLst>
                <a:path w="13459" h="13458" extrusionOk="0">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2111575" y="3070350"/>
              <a:ext cx="174600" cy="174600"/>
            </a:xfrm>
            <a:custGeom>
              <a:avLst/>
              <a:gdLst/>
              <a:ahLst/>
              <a:cxnLst/>
              <a:rect l="l" t="t" r="r" b="b"/>
              <a:pathLst>
                <a:path w="6984" h="6984" extrusionOk="0">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2127325" y="3079500"/>
              <a:ext cx="149700" cy="119775"/>
            </a:xfrm>
            <a:custGeom>
              <a:avLst/>
              <a:gdLst/>
              <a:ahLst/>
              <a:cxnLst/>
              <a:rect l="l" t="t" r="r" b="b"/>
              <a:pathLst>
                <a:path w="5988" h="4791" extrusionOk="0">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1569625" y="3336250"/>
              <a:ext cx="279625" cy="223800"/>
            </a:xfrm>
            <a:custGeom>
              <a:avLst/>
              <a:gdLst/>
              <a:ahLst/>
              <a:cxnLst/>
              <a:rect l="l" t="t" r="r" b="b"/>
              <a:pathLst>
                <a:path w="11185" h="8952" extrusionOk="0">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1324025" y="3150525"/>
              <a:ext cx="532350" cy="695225"/>
            </a:xfrm>
            <a:custGeom>
              <a:avLst/>
              <a:gdLst/>
              <a:ahLst/>
              <a:cxnLst/>
              <a:rect l="l" t="t" r="r" b="b"/>
              <a:pathLst>
                <a:path w="21294" h="27809" extrusionOk="0">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927725" y="3772150"/>
              <a:ext cx="348625" cy="799750"/>
            </a:xfrm>
            <a:custGeom>
              <a:avLst/>
              <a:gdLst/>
              <a:ahLst/>
              <a:cxnLst/>
              <a:rect l="l" t="t" r="r" b="b"/>
              <a:pathLst>
                <a:path w="13945" h="31990" extrusionOk="0">
                  <a:moveTo>
                    <a:pt x="13945" y="0"/>
                  </a:moveTo>
                  <a:lnTo>
                    <a:pt x="0" y="31989"/>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1773125" y="2566475"/>
              <a:ext cx="334425" cy="369425"/>
            </a:xfrm>
            <a:custGeom>
              <a:avLst/>
              <a:gdLst/>
              <a:ahLst/>
              <a:cxnLst/>
              <a:rect l="l" t="t" r="r" b="b"/>
              <a:pathLst>
                <a:path w="13377" h="14777" extrusionOk="0">
                  <a:moveTo>
                    <a:pt x="0" y="14777"/>
                  </a:moveTo>
                  <a:lnTo>
                    <a:pt x="13376" y="0"/>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2127325" y="2341675"/>
              <a:ext cx="353200" cy="211625"/>
            </a:xfrm>
            <a:custGeom>
              <a:avLst/>
              <a:gdLst/>
              <a:ahLst/>
              <a:cxnLst/>
              <a:rect l="l" t="t" r="r" b="b"/>
              <a:pathLst>
                <a:path w="14128" h="8465" extrusionOk="0">
                  <a:moveTo>
                    <a:pt x="0" y="8465"/>
                  </a:moveTo>
                  <a:lnTo>
                    <a:pt x="14127" y="1"/>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2492675" y="2220900"/>
              <a:ext cx="325800" cy="121300"/>
            </a:xfrm>
            <a:custGeom>
              <a:avLst/>
              <a:gdLst/>
              <a:ahLst/>
              <a:cxnLst/>
              <a:rect l="l" t="t" r="r" b="b"/>
              <a:pathLst>
                <a:path w="13032" h="4852" extrusionOk="0">
                  <a:moveTo>
                    <a:pt x="13031" y="1"/>
                  </a:moveTo>
                  <a:lnTo>
                    <a:pt x="0" y="4243"/>
                  </a:lnTo>
                  <a:lnTo>
                    <a:pt x="305" y="4852"/>
                  </a:lnTo>
                  <a:lnTo>
                    <a:pt x="12808" y="772"/>
                  </a:lnTo>
                  <a:cubicBezTo>
                    <a:pt x="12910" y="528"/>
                    <a:pt x="12971" y="265"/>
                    <a:pt x="13031"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1038350" y="3810725"/>
              <a:ext cx="360300" cy="902250"/>
            </a:xfrm>
            <a:custGeom>
              <a:avLst/>
              <a:gdLst/>
              <a:ahLst/>
              <a:cxnLst/>
              <a:rect l="l" t="t" r="r" b="b"/>
              <a:pathLst>
                <a:path w="14412" h="36090" extrusionOk="0">
                  <a:moveTo>
                    <a:pt x="11428" y="0"/>
                  </a:moveTo>
                  <a:lnTo>
                    <a:pt x="0" y="33735"/>
                  </a:lnTo>
                  <a:lnTo>
                    <a:pt x="6394" y="36089"/>
                  </a:lnTo>
                  <a:lnTo>
                    <a:pt x="14412" y="2375"/>
                  </a:lnTo>
                  <a:lnTo>
                    <a:pt x="11428" y="0"/>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8"/>
            <p:cNvSpPr/>
            <p:nvPr/>
          </p:nvSpPr>
          <p:spPr>
            <a:xfrm>
              <a:off x="2342475" y="3201775"/>
              <a:ext cx="310575" cy="324800"/>
            </a:xfrm>
            <a:custGeom>
              <a:avLst/>
              <a:gdLst/>
              <a:ahLst/>
              <a:cxnLst/>
              <a:rect l="l" t="t" r="r" b="b"/>
              <a:pathLst>
                <a:path w="12423" h="12992" extrusionOk="0">
                  <a:moveTo>
                    <a:pt x="11286" y="1"/>
                  </a:moveTo>
                  <a:lnTo>
                    <a:pt x="0" y="12991"/>
                  </a:lnTo>
                  <a:cubicBezTo>
                    <a:pt x="3025" y="11286"/>
                    <a:pt x="12422" y="2457"/>
                    <a:pt x="12422" y="2457"/>
                  </a:cubicBezTo>
                  <a:lnTo>
                    <a:pt x="112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8"/>
            <p:cNvSpPr/>
            <p:nvPr/>
          </p:nvSpPr>
          <p:spPr>
            <a:xfrm>
              <a:off x="2261775" y="3182500"/>
              <a:ext cx="284200" cy="170200"/>
            </a:xfrm>
            <a:custGeom>
              <a:avLst/>
              <a:gdLst/>
              <a:ahLst/>
              <a:cxnLst/>
              <a:rect l="l" t="t" r="r" b="b"/>
              <a:pathLst>
                <a:path w="11368" h="6808" extrusionOk="0">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a:off x="2512450" y="2908475"/>
              <a:ext cx="91375" cy="203000"/>
            </a:xfrm>
            <a:custGeom>
              <a:avLst/>
              <a:gdLst/>
              <a:ahLst/>
              <a:cxnLst/>
              <a:rect l="l" t="t" r="r" b="b"/>
              <a:pathLst>
                <a:path w="3655" h="8120" extrusionOk="0">
                  <a:moveTo>
                    <a:pt x="1" y="1"/>
                  </a:moveTo>
                  <a:lnTo>
                    <a:pt x="1625" y="1747"/>
                  </a:lnTo>
                  <a:lnTo>
                    <a:pt x="2741" y="5684"/>
                  </a:lnTo>
                  <a:lnTo>
                    <a:pt x="1726" y="8120"/>
                  </a:lnTo>
                  <a:lnTo>
                    <a:pt x="3655" y="6395"/>
                  </a:lnTo>
                  <a:lnTo>
                    <a:pt x="2416" y="14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2162325" y="2366025"/>
              <a:ext cx="331375" cy="241075"/>
            </a:xfrm>
            <a:custGeom>
              <a:avLst/>
              <a:gdLst/>
              <a:ahLst/>
              <a:cxnLst/>
              <a:rect l="l" t="t" r="r" b="b"/>
              <a:pathLst>
                <a:path w="13255" h="9643" extrusionOk="0">
                  <a:moveTo>
                    <a:pt x="13255" y="1"/>
                  </a:moveTo>
                  <a:lnTo>
                    <a:pt x="1" y="9236"/>
                  </a:lnTo>
                  <a:lnTo>
                    <a:pt x="2375" y="9642"/>
                  </a:lnTo>
                  <a:lnTo>
                    <a:pt x="12971" y="2477"/>
                  </a:lnTo>
                  <a:lnTo>
                    <a:pt x="13255"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1829950" y="2609600"/>
              <a:ext cx="311600" cy="380600"/>
            </a:xfrm>
            <a:custGeom>
              <a:avLst/>
              <a:gdLst/>
              <a:ahLst/>
              <a:cxnLst/>
              <a:rect l="l" t="t" r="r" b="b"/>
              <a:pathLst>
                <a:path w="12464" h="15224" extrusionOk="0">
                  <a:moveTo>
                    <a:pt x="12463" y="1"/>
                  </a:moveTo>
                  <a:lnTo>
                    <a:pt x="1" y="15224"/>
                  </a:lnTo>
                  <a:lnTo>
                    <a:pt x="1300" y="15224"/>
                  </a:lnTo>
                  <a:lnTo>
                    <a:pt x="12463" y="2700"/>
                  </a:lnTo>
                  <a:lnTo>
                    <a:pt x="12463"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2510425" y="2261500"/>
              <a:ext cx="293850" cy="135500"/>
            </a:xfrm>
            <a:custGeom>
              <a:avLst/>
              <a:gdLst/>
              <a:ahLst/>
              <a:cxnLst/>
              <a:rect l="l" t="t" r="r" b="b"/>
              <a:pathLst>
                <a:path w="11754" h="5420" extrusionOk="0">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8"/>
            <p:cNvSpPr/>
            <p:nvPr/>
          </p:nvSpPr>
          <p:spPr>
            <a:xfrm>
              <a:off x="2468825" y="3251000"/>
              <a:ext cx="184225" cy="177625"/>
            </a:xfrm>
            <a:custGeom>
              <a:avLst/>
              <a:gdLst/>
              <a:ahLst/>
              <a:cxnLst/>
              <a:rect l="l" t="t" r="r" b="b"/>
              <a:pathLst>
                <a:path w="7369" h="7105" extrusionOk="0">
                  <a:moveTo>
                    <a:pt x="7145" y="1"/>
                  </a:moveTo>
                  <a:lnTo>
                    <a:pt x="0" y="7105"/>
                  </a:lnTo>
                  <a:cubicBezTo>
                    <a:pt x="3552" y="4060"/>
                    <a:pt x="7368" y="488"/>
                    <a:pt x="7368" y="488"/>
                  </a:cubicBezTo>
                  <a:lnTo>
                    <a:pt x="7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8"/>
            <p:cNvSpPr/>
            <p:nvPr/>
          </p:nvSpPr>
          <p:spPr>
            <a:xfrm>
              <a:off x="2670275" y="3167775"/>
              <a:ext cx="20325" cy="69550"/>
            </a:xfrm>
            <a:custGeom>
              <a:avLst/>
              <a:gdLst/>
              <a:ahLst/>
              <a:cxnLst/>
              <a:rect l="l" t="t" r="r" b="b"/>
              <a:pathLst>
                <a:path w="813" h="2782" extrusionOk="0">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8"/>
            <p:cNvSpPr/>
            <p:nvPr/>
          </p:nvSpPr>
          <p:spPr>
            <a:xfrm>
              <a:off x="2502325" y="2156675"/>
              <a:ext cx="313100" cy="52575"/>
            </a:xfrm>
            <a:custGeom>
              <a:avLst/>
              <a:gdLst/>
              <a:ahLst/>
              <a:cxnLst/>
              <a:rect l="l" t="t" r="r" b="b"/>
              <a:pathLst>
                <a:path w="12524" h="2103" extrusionOk="0">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2062350" y="2248825"/>
              <a:ext cx="375025" cy="224300"/>
            </a:xfrm>
            <a:custGeom>
              <a:avLst/>
              <a:gdLst/>
              <a:ahLst/>
              <a:cxnLst/>
              <a:rect l="l" t="t" r="r" b="b"/>
              <a:pathLst>
                <a:path w="15001" h="8972" extrusionOk="0">
                  <a:moveTo>
                    <a:pt x="12971" y="0"/>
                  </a:moveTo>
                  <a:lnTo>
                    <a:pt x="630" y="6658"/>
                  </a:lnTo>
                  <a:lnTo>
                    <a:pt x="1" y="8972"/>
                  </a:lnTo>
                  <a:lnTo>
                    <a:pt x="996" y="7165"/>
                  </a:lnTo>
                  <a:lnTo>
                    <a:pt x="12586" y="1116"/>
                  </a:lnTo>
                  <a:lnTo>
                    <a:pt x="15001" y="568"/>
                  </a:lnTo>
                  <a:lnTo>
                    <a:pt x="12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1674675" y="2483750"/>
              <a:ext cx="369450" cy="375550"/>
            </a:xfrm>
            <a:custGeom>
              <a:avLst/>
              <a:gdLst/>
              <a:ahLst/>
              <a:cxnLst/>
              <a:rect l="l" t="t" r="r" b="b"/>
              <a:pathLst>
                <a:path w="14778" h="15022" extrusionOk="0">
                  <a:moveTo>
                    <a:pt x="14777" y="1"/>
                  </a:moveTo>
                  <a:lnTo>
                    <a:pt x="12220" y="224"/>
                  </a:lnTo>
                  <a:lnTo>
                    <a:pt x="1" y="10454"/>
                  </a:lnTo>
                  <a:lnTo>
                    <a:pt x="731" y="15021"/>
                  </a:lnTo>
                  <a:lnTo>
                    <a:pt x="1198" y="10901"/>
                  </a:lnTo>
                  <a:lnTo>
                    <a:pt x="12382" y="1198"/>
                  </a:lnTo>
                  <a:lnTo>
                    <a:pt x="14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8"/>
            <p:cNvSpPr/>
            <p:nvPr/>
          </p:nvSpPr>
          <p:spPr>
            <a:xfrm>
              <a:off x="1355500" y="2851750"/>
              <a:ext cx="313125" cy="264300"/>
            </a:xfrm>
            <a:custGeom>
              <a:avLst/>
              <a:gdLst/>
              <a:ahLst/>
              <a:cxnLst/>
              <a:rect l="l" t="t" r="r" b="b"/>
              <a:pathLst>
                <a:path w="12525" h="10572" extrusionOk="0">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8"/>
            <p:cNvSpPr/>
            <p:nvPr/>
          </p:nvSpPr>
          <p:spPr>
            <a:xfrm>
              <a:off x="1121050" y="3061225"/>
              <a:ext cx="247675" cy="295850"/>
            </a:xfrm>
            <a:custGeom>
              <a:avLst/>
              <a:gdLst/>
              <a:ahLst/>
              <a:cxnLst/>
              <a:rect l="l" t="t" r="r" b="b"/>
              <a:pathLst>
                <a:path w="9907" h="11834" extrusionOk="0">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1299675" y="3850300"/>
              <a:ext cx="98975" cy="436925"/>
            </a:xfrm>
            <a:custGeom>
              <a:avLst/>
              <a:gdLst/>
              <a:ahLst/>
              <a:cxnLst/>
              <a:rect l="l" t="t" r="r" b="b"/>
              <a:pathLst>
                <a:path w="3959" h="17477" extrusionOk="0">
                  <a:moveTo>
                    <a:pt x="2984" y="0"/>
                  </a:moveTo>
                  <a:lnTo>
                    <a:pt x="1" y="17476"/>
                  </a:lnTo>
                  <a:lnTo>
                    <a:pt x="3959" y="792"/>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1387975" y="3826450"/>
              <a:ext cx="59400" cy="35550"/>
            </a:xfrm>
            <a:custGeom>
              <a:avLst/>
              <a:gdLst/>
              <a:ahLst/>
              <a:cxnLst/>
              <a:rect l="l" t="t" r="r" b="b"/>
              <a:pathLst>
                <a:path w="2376" h="1422" extrusionOk="0">
                  <a:moveTo>
                    <a:pt x="975" y="0"/>
                  </a:moveTo>
                  <a:lnTo>
                    <a:pt x="0" y="609"/>
                  </a:lnTo>
                  <a:lnTo>
                    <a:pt x="975" y="1421"/>
                  </a:lnTo>
                  <a:lnTo>
                    <a:pt x="2375" y="954"/>
                  </a:lnTo>
                  <a:lnTo>
                    <a:pt x="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1506200" y="2736975"/>
              <a:ext cx="131450" cy="102025"/>
            </a:xfrm>
            <a:custGeom>
              <a:avLst/>
              <a:gdLst/>
              <a:ahLst/>
              <a:cxnLst/>
              <a:rect l="l" t="t" r="r" b="b"/>
              <a:pathLst>
                <a:path w="5258" h="4081" extrusionOk="0">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1038350" y="3368725"/>
              <a:ext cx="97950" cy="188300"/>
            </a:xfrm>
            <a:custGeom>
              <a:avLst/>
              <a:gdLst/>
              <a:ahLst/>
              <a:cxnLst/>
              <a:rect l="l" t="t" r="r" b="b"/>
              <a:pathLst>
                <a:path w="3918" h="7532" extrusionOk="0">
                  <a:moveTo>
                    <a:pt x="2923" y="1"/>
                  </a:moveTo>
                  <a:lnTo>
                    <a:pt x="0" y="3553"/>
                  </a:lnTo>
                  <a:lnTo>
                    <a:pt x="427" y="7531"/>
                  </a:lnTo>
                  <a:lnTo>
                    <a:pt x="873" y="3979"/>
                  </a:lnTo>
                  <a:lnTo>
                    <a:pt x="3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8"/>
            <p:cNvSpPr/>
            <p:nvPr/>
          </p:nvSpPr>
          <p:spPr>
            <a:xfrm>
              <a:off x="411650" y="3545825"/>
              <a:ext cx="626725" cy="879425"/>
            </a:xfrm>
            <a:custGeom>
              <a:avLst/>
              <a:gdLst/>
              <a:ahLst/>
              <a:cxnLst/>
              <a:rect l="l" t="t" r="r" b="b"/>
              <a:pathLst>
                <a:path w="25069" h="35177" extrusionOk="0">
                  <a:moveTo>
                    <a:pt x="23242" y="1"/>
                  </a:moveTo>
                  <a:lnTo>
                    <a:pt x="1" y="35176"/>
                  </a:lnTo>
                  <a:lnTo>
                    <a:pt x="25068" y="1462"/>
                  </a:lnTo>
                  <a:lnTo>
                    <a:pt x="232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8"/>
            <p:cNvSpPr/>
            <p:nvPr/>
          </p:nvSpPr>
          <p:spPr>
            <a:xfrm>
              <a:off x="2167900" y="2926925"/>
              <a:ext cx="320225" cy="141425"/>
            </a:xfrm>
            <a:custGeom>
              <a:avLst/>
              <a:gdLst/>
              <a:ahLst/>
              <a:cxnLst/>
              <a:rect l="l" t="t" r="r" b="b"/>
              <a:pathLst>
                <a:path w="12809" h="5657" extrusionOk="0">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a:off x="1630525" y="3068325"/>
              <a:ext cx="516600" cy="251725"/>
            </a:xfrm>
            <a:custGeom>
              <a:avLst/>
              <a:gdLst/>
              <a:ahLst/>
              <a:cxnLst/>
              <a:rect l="l" t="t" r="r" b="b"/>
              <a:pathLst>
                <a:path w="20664" h="10069" extrusionOk="0">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2209000" y="2407125"/>
              <a:ext cx="280150" cy="199975"/>
            </a:xfrm>
            <a:custGeom>
              <a:avLst/>
              <a:gdLst/>
              <a:ahLst/>
              <a:cxnLst/>
              <a:rect l="l" t="t" r="r" b="b"/>
              <a:pathLst>
                <a:path w="11206" h="7999" extrusionOk="0">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1848225" y="2649700"/>
              <a:ext cx="293325" cy="340500"/>
            </a:xfrm>
            <a:custGeom>
              <a:avLst/>
              <a:gdLst/>
              <a:ahLst/>
              <a:cxnLst/>
              <a:rect l="l" t="t" r="r" b="b"/>
              <a:pathLst>
                <a:path w="11733" h="13620" extrusionOk="0">
                  <a:moveTo>
                    <a:pt x="11712" y="0"/>
                  </a:moveTo>
                  <a:lnTo>
                    <a:pt x="0" y="13620"/>
                  </a:lnTo>
                  <a:lnTo>
                    <a:pt x="569" y="13620"/>
                  </a:lnTo>
                  <a:lnTo>
                    <a:pt x="11732" y="1096"/>
                  </a:lnTo>
                  <a:lnTo>
                    <a:pt x="117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2544425" y="2289925"/>
              <a:ext cx="241575" cy="107075"/>
            </a:xfrm>
            <a:custGeom>
              <a:avLst/>
              <a:gdLst/>
              <a:ahLst/>
              <a:cxnLst/>
              <a:rect l="l" t="t" r="r" b="b"/>
              <a:pathLst>
                <a:path w="9663" h="4283" extrusionOk="0">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8"/>
            <p:cNvSpPr/>
            <p:nvPr/>
          </p:nvSpPr>
          <p:spPr>
            <a:xfrm>
              <a:off x="1984225" y="2412200"/>
              <a:ext cx="83750" cy="57875"/>
            </a:xfrm>
            <a:custGeom>
              <a:avLst/>
              <a:gdLst/>
              <a:ahLst/>
              <a:cxnLst/>
              <a:rect l="l" t="t" r="r" b="b"/>
              <a:pathLst>
                <a:path w="3350" h="2315" extrusionOk="0">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8"/>
            <p:cNvSpPr/>
            <p:nvPr/>
          </p:nvSpPr>
          <p:spPr>
            <a:xfrm>
              <a:off x="2407425" y="2199600"/>
              <a:ext cx="83750" cy="24875"/>
            </a:xfrm>
            <a:custGeom>
              <a:avLst/>
              <a:gdLst/>
              <a:ahLst/>
              <a:cxnLst/>
              <a:rect l="l" t="t" r="r" b="b"/>
              <a:pathLst>
                <a:path w="3350" h="995" extrusionOk="0">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8"/>
            <p:cNvSpPr/>
            <p:nvPr/>
          </p:nvSpPr>
          <p:spPr>
            <a:xfrm>
              <a:off x="2270925" y="3027725"/>
              <a:ext cx="237500" cy="223300"/>
            </a:xfrm>
            <a:custGeom>
              <a:avLst/>
              <a:gdLst/>
              <a:ahLst/>
              <a:cxnLst/>
              <a:rect l="l" t="t" r="r" b="b"/>
              <a:pathLst>
                <a:path w="9500" h="8932" extrusionOk="0">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8"/>
            <p:cNvSpPr/>
            <p:nvPr/>
          </p:nvSpPr>
          <p:spPr>
            <a:xfrm>
              <a:off x="2352100" y="3157650"/>
              <a:ext cx="206925" cy="158850"/>
            </a:xfrm>
            <a:custGeom>
              <a:avLst/>
              <a:gdLst/>
              <a:ahLst/>
              <a:cxnLst/>
              <a:rect l="l" t="t" r="r" b="b"/>
              <a:pathLst>
                <a:path w="8277" h="6354" extrusionOk="0">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38"/>
          <p:cNvGrpSpPr/>
          <p:nvPr/>
        </p:nvGrpSpPr>
        <p:grpSpPr>
          <a:xfrm>
            <a:off x="6779025" y="349504"/>
            <a:ext cx="913425" cy="370975"/>
            <a:chOff x="6514150" y="4420266"/>
            <a:chExt cx="913425" cy="370975"/>
          </a:xfrm>
        </p:grpSpPr>
        <p:sp>
          <p:nvSpPr>
            <p:cNvPr id="382" name="Google Shape;382;p3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38"/>
          <p:cNvSpPr/>
          <p:nvPr/>
        </p:nvSpPr>
        <p:spPr>
          <a:xfrm>
            <a:off x="2086350" y="823325"/>
            <a:ext cx="1270200" cy="12702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38"/>
          <p:cNvGrpSpPr/>
          <p:nvPr/>
        </p:nvGrpSpPr>
        <p:grpSpPr>
          <a:xfrm>
            <a:off x="3091863" y="1052012"/>
            <a:ext cx="537556" cy="136576"/>
            <a:chOff x="2641350" y="846250"/>
            <a:chExt cx="413600" cy="105075"/>
          </a:xfrm>
        </p:grpSpPr>
        <p:sp>
          <p:nvSpPr>
            <p:cNvPr id="386" name="Google Shape;386;p3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0" name="Google Shape;390;p38"/>
          <p:cNvCxnSpPr/>
          <p:nvPr/>
        </p:nvCxnSpPr>
        <p:spPr>
          <a:xfrm rot="10800000" flipH="1">
            <a:off x="3842369" y="2590415"/>
            <a:ext cx="4990500" cy="11400"/>
          </a:xfrm>
          <a:prstGeom prst="straightConnector1">
            <a:avLst/>
          </a:prstGeom>
          <a:noFill/>
          <a:ln w="19050" cap="flat" cmpd="sng">
            <a:solidFill>
              <a:schemeClr val="dk1"/>
            </a:solidFill>
            <a:prstDash val="solid"/>
            <a:round/>
            <a:headEnd type="none" w="med" len="med"/>
            <a:tailEnd type="none" w="med" len="med"/>
          </a:ln>
        </p:spPr>
      </p:cxnSp>
      <p:sp>
        <p:nvSpPr>
          <p:cNvPr id="391" name="Google Shape;391;p38"/>
          <p:cNvSpPr txBox="1">
            <a:spLocks noGrp="1"/>
          </p:cNvSpPr>
          <p:nvPr>
            <p:ph type="subTitle" idx="2"/>
          </p:nvPr>
        </p:nvSpPr>
        <p:spPr>
          <a:xfrm>
            <a:off x="5722296" y="3480376"/>
            <a:ext cx="4412100" cy="409500"/>
          </a:xfrm>
          <a:prstGeom prst="rect">
            <a:avLst/>
          </a:prstGeom>
        </p:spPr>
        <p:txBody>
          <a:bodyPr spcFirstLastPara="1" wrap="square" lIns="91425" tIns="91425" rIns="91425" bIns="91425" anchor="ctr" anchorCtr="0">
            <a:noAutofit/>
          </a:bodyPr>
          <a:lstStyle/>
          <a:p>
            <a:r>
              <a:rPr lang="en-US" b="1" dirty="0">
                <a:solidFill>
                  <a:schemeClr val="tx1">
                    <a:lumMod val="90000"/>
                    <a:lumOff val="10000"/>
                  </a:schemeClr>
                </a:solidFill>
                <a:latin typeface="Fira Sans Condensed Light" panose="020B0403050000020004" pitchFamily="34" charset="0"/>
              </a:rPr>
              <a:t>Presented By :</a:t>
            </a:r>
          </a:p>
          <a:p>
            <a:r>
              <a:rPr lang="en-IN" b="1" dirty="0">
                <a:solidFill>
                  <a:schemeClr val="tx1">
                    <a:lumMod val="90000"/>
                    <a:lumOff val="10000"/>
                  </a:schemeClr>
                </a:solidFill>
                <a:latin typeface="Fira Sans Condensed Light" panose="020B0403050000020004" pitchFamily="34" charset="0"/>
              </a:rPr>
              <a:t>2010030007 -</a:t>
            </a:r>
            <a:r>
              <a:rPr lang="en-IN" b="1" dirty="0" err="1">
                <a:solidFill>
                  <a:schemeClr val="tx1">
                    <a:lumMod val="90000"/>
                    <a:lumOff val="10000"/>
                  </a:schemeClr>
                </a:solidFill>
                <a:latin typeface="Fira Sans Condensed Light" panose="020B0403050000020004" pitchFamily="34" charset="0"/>
              </a:rPr>
              <a:t>Yashwanth</a:t>
            </a:r>
            <a:endParaRPr lang="en-IN" b="1" dirty="0">
              <a:solidFill>
                <a:schemeClr val="tx1">
                  <a:lumMod val="90000"/>
                  <a:lumOff val="10000"/>
                </a:schemeClr>
              </a:solidFill>
              <a:latin typeface="Fira Sans Condensed Light" panose="020B0403050000020004" pitchFamily="34" charset="0"/>
            </a:endParaRPr>
          </a:p>
          <a:p>
            <a:r>
              <a:rPr lang="en-IN" b="1" dirty="0">
                <a:solidFill>
                  <a:schemeClr val="tx1">
                    <a:lumMod val="90000"/>
                    <a:lumOff val="10000"/>
                  </a:schemeClr>
                </a:solidFill>
                <a:latin typeface="Fira Sans Condensed Light" panose="020B0403050000020004" pitchFamily="34" charset="0"/>
              </a:rPr>
              <a:t>2010030481 - </a:t>
            </a:r>
            <a:r>
              <a:rPr lang="en-IN" b="1" dirty="0" err="1">
                <a:solidFill>
                  <a:schemeClr val="tx1">
                    <a:lumMod val="90000"/>
                    <a:lumOff val="10000"/>
                  </a:schemeClr>
                </a:solidFill>
                <a:latin typeface="Fira Sans Condensed Light" panose="020B0403050000020004" pitchFamily="34" charset="0"/>
              </a:rPr>
              <a:t>Tejaswini</a:t>
            </a:r>
            <a:r>
              <a:rPr lang="en-IN" b="1" dirty="0">
                <a:solidFill>
                  <a:schemeClr val="tx1">
                    <a:lumMod val="90000"/>
                    <a:lumOff val="10000"/>
                  </a:schemeClr>
                </a:solidFill>
                <a:latin typeface="Fira Sans Condensed Light" panose="020B0403050000020004" pitchFamily="34" charset="0"/>
              </a:rPr>
              <a:t> </a:t>
            </a:r>
          </a:p>
          <a:p>
            <a:r>
              <a:rPr lang="en-IN" b="1" dirty="0">
                <a:solidFill>
                  <a:schemeClr val="tx1">
                    <a:lumMod val="90000"/>
                    <a:lumOff val="10000"/>
                  </a:schemeClr>
                </a:solidFill>
                <a:latin typeface="Fira Sans Condensed Light" panose="020B0403050000020004" pitchFamily="34" charset="0"/>
              </a:rPr>
              <a:t>2010030521 - </a:t>
            </a:r>
            <a:r>
              <a:rPr lang="en-IN" b="1" dirty="0" err="1">
                <a:solidFill>
                  <a:schemeClr val="tx1">
                    <a:lumMod val="90000"/>
                    <a:lumOff val="10000"/>
                  </a:schemeClr>
                </a:solidFill>
                <a:latin typeface="Fira Sans Condensed Light" panose="020B0403050000020004" pitchFamily="34" charset="0"/>
              </a:rPr>
              <a:t>Eshika</a:t>
            </a:r>
            <a:endParaRPr lang="en-IN" b="1" dirty="0">
              <a:solidFill>
                <a:schemeClr val="tx1">
                  <a:lumMod val="90000"/>
                  <a:lumOff val="10000"/>
                </a:schemeClr>
              </a:solidFill>
              <a:latin typeface="Fira Sans Condensed Light" panose="020B0403050000020004" pitchFamily="34" charset="0"/>
            </a:endParaRPr>
          </a:p>
          <a:p>
            <a:r>
              <a:rPr lang="en-IN" b="1" dirty="0">
                <a:solidFill>
                  <a:schemeClr val="tx1">
                    <a:lumMod val="90000"/>
                    <a:lumOff val="10000"/>
                  </a:schemeClr>
                </a:solidFill>
                <a:latin typeface="Fira Sans Condensed Light" panose="020B0403050000020004" pitchFamily="34" charset="0"/>
              </a:rPr>
              <a:t>2010030532 - Sai </a:t>
            </a:r>
            <a:r>
              <a:rPr lang="en-IN" b="1" dirty="0" err="1">
                <a:solidFill>
                  <a:schemeClr val="tx1">
                    <a:lumMod val="90000"/>
                    <a:lumOff val="10000"/>
                  </a:schemeClr>
                </a:solidFill>
                <a:latin typeface="Fira Sans Condensed Light" panose="020B0403050000020004" pitchFamily="34" charset="0"/>
              </a:rPr>
              <a:t>kamal</a:t>
            </a:r>
            <a:endParaRPr lang="en-IN" dirty="0">
              <a:solidFill>
                <a:schemeClr val="tx1">
                  <a:lumMod val="90000"/>
                  <a:lumOff val="1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C0555A-83F2-47C4-9D45-6A1E7D6348F7}"/>
              </a:ext>
            </a:extLst>
          </p:cNvPr>
          <p:cNvPicPr>
            <a:picLocks noChangeAspect="1"/>
          </p:cNvPicPr>
          <p:nvPr/>
        </p:nvPicPr>
        <p:blipFill>
          <a:blip r:embed="rId2"/>
          <a:stretch>
            <a:fillRect/>
          </a:stretch>
        </p:blipFill>
        <p:spPr>
          <a:xfrm>
            <a:off x="815163" y="1028484"/>
            <a:ext cx="7529263" cy="3086531"/>
          </a:xfrm>
          <a:prstGeom prst="rect">
            <a:avLst/>
          </a:prstGeom>
        </p:spPr>
      </p:pic>
    </p:spTree>
    <p:extLst>
      <p:ext uri="{BB962C8B-B14F-4D97-AF65-F5344CB8AC3E}">
        <p14:creationId xmlns:p14="http://schemas.microsoft.com/office/powerpoint/2010/main" val="2332574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pic>
        <p:nvPicPr>
          <p:cNvPr id="7" name="Picture 6">
            <a:extLst>
              <a:ext uri="{FF2B5EF4-FFF2-40B4-BE49-F238E27FC236}">
                <a16:creationId xmlns:a16="http://schemas.microsoft.com/office/drawing/2014/main" id="{4DA50052-E369-429C-ACFD-BB596EBC3CB5}"/>
              </a:ext>
            </a:extLst>
          </p:cNvPr>
          <p:cNvPicPr>
            <a:picLocks noChangeAspect="1"/>
          </p:cNvPicPr>
          <p:nvPr/>
        </p:nvPicPr>
        <p:blipFill>
          <a:blip r:embed="rId3"/>
          <a:stretch>
            <a:fillRect/>
          </a:stretch>
        </p:blipFill>
        <p:spPr>
          <a:xfrm>
            <a:off x="695778" y="432391"/>
            <a:ext cx="7752444" cy="471110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5"/>
          <p:cNvSpPr txBox="1">
            <a:spLocks noGrp="1"/>
          </p:cNvSpPr>
          <p:nvPr>
            <p:ph type="title" idx="6"/>
          </p:nvPr>
        </p:nvSpPr>
        <p:spPr>
          <a:xfrm>
            <a:off x="583657" y="22187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MODEL</a:t>
            </a:r>
            <a:endParaRPr dirty="0">
              <a:solidFill>
                <a:schemeClr val="accent1"/>
              </a:solidFill>
            </a:endParaRPr>
          </a:p>
        </p:txBody>
      </p:sp>
      <p:grpSp>
        <p:nvGrpSpPr>
          <p:cNvPr id="540" name="Google Shape;540;p45"/>
          <p:cNvGrpSpPr/>
          <p:nvPr/>
        </p:nvGrpSpPr>
        <p:grpSpPr>
          <a:xfrm>
            <a:off x="872454" y="1293020"/>
            <a:ext cx="755358" cy="191930"/>
            <a:chOff x="2641350" y="846250"/>
            <a:chExt cx="413600" cy="105075"/>
          </a:xfrm>
        </p:grpSpPr>
        <p:sp>
          <p:nvSpPr>
            <p:cNvPr id="541" name="Google Shape;541;p45"/>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TextBox 13">
            <a:extLst>
              <a:ext uri="{FF2B5EF4-FFF2-40B4-BE49-F238E27FC236}">
                <a16:creationId xmlns:a16="http://schemas.microsoft.com/office/drawing/2014/main" id="{54A14EBE-B6DF-4FD6-B34E-350E5C17FED7}"/>
              </a:ext>
            </a:extLst>
          </p:cNvPr>
          <p:cNvSpPr txBox="1"/>
          <p:nvPr/>
        </p:nvSpPr>
        <p:spPr>
          <a:xfrm>
            <a:off x="930873" y="1836536"/>
            <a:ext cx="7205886" cy="280076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Mask R-CNN, or Mask RCNN, is a Convolutional Neural Network (CNN) and is </a:t>
            </a:r>
            <a:r>
              <a:rPr lang="en-US" sz="1600" dirty="0">
                <a:latin typeface="Arial" panose="020B0604020202020204" pitchFamily="34" charset="0"/>
                <a:ea typeface="Verdana" panose="020B0604030504040204" pitchFamily="34" charset="0"/>
                <a:cs typeface="Arial" panose="020B0604020202020204" pitchFamily="34" charset="0"/>
              </a:rPr>
              <a:t>state-of-the-art in terms of image segmentation and instance segmentation. Mask R-CNN was developed on top of Faster R-CNN, a Region-Based Convolutional Neural Network.</a:t>
            </a:r>
          </a:p>
          <a:p>
            <a:endParaRPr lang="en-US" sz="1600" dirty="0">
              <a:latin typeface="Arial" panose="020B0604020202020204" pitchFamily="34" charset="0"/>
              <a:ea typeface="Verdana" panose="020B0604030504040204" pitchFamily="34" charset="0"/>
              <a:cs typeface="Arial" panose="020B0604020202020204" pitchFamily="34" charset="0"/>
            </a:endParaRPr>
          </a:p>
          <a:p>
            <a:r>
              <a:rPr lang="en-US" sz="1600" dirty="0">
                <a:latin typeface="Arial" panose="020B0604020202020204" pitchFamily="34" charset="0"/>
                <a:ea typeface="Verdana" panose="020B0604030504040204" pitchFamily="34" charset="0"/>
                <a:cs typeface="Arial" panose="020B0604020202020204" pitchFamily="34" charset="0"/>
              </a:rPr>
              <a:t>The computer vision task Image Segmentation is the process of partitioning a digital </a:t>
            </a:r>
            <a:r>
              <a:rPr lang="en-US" sz="1600" b="1" dirty="0">
                <a:latin typeface="Arial" panose="020B0604020202020204" pitchFamily="34" charset="0"/>
                <a:ea typeface="Verdana" panose="020B0604030504040204" pitchFamily="34" charset="0"/>
                <a:cs typeface="Arial" panose="020B0604020202020204" pitchFamily="34" charset="0"/>
              </a:rPr>
              <a:t>image</a:t>
            </a:r>
            <a:r>
              <a:rPr lang="en-US" sz="1600" dirty="0">
                <a:latin typeface="Arial" panose="020B0604020202020204" pitchFamily="34" charset="0"/>
                <a:ea typeface="Verdana" panose="020B0604030504040204" pitchFamily="34" charset="0"/>
                <a:cs typeface="Arial" panose="020B0604020202020204" pitchFamily="34" charset="0"/>
              </a:rPr>
              <a:t> into multiple </a:t>
            </a:r>
            <a:r>
              <a:rPr lang="en-US" sz="1600" b="1" dirty="0">
                <a:latin typeface="Arial" panose="020B0604020202020204" pitchFamily="34" charset="0"/>
                <a:ea typeface="Verdana" panose="020B0604030504040204" pitchFamily="34" charset="0"/>
                <a:cs typeface="Arial" panose="020B0604020202020204" pitchFamily="34" charset="0"/>
              </a:rPr>
              <a:t>segments</a:t>
            </a:r>
            <a:r>
              <a:rPr lang="en-US" sz="1600" dirty="0">
                <a:latin typeface="Arial" panose="020B0604020202020204" pitchFamily="34" charset="0"/>
                <a:ea typeface="Verdana" panose="020B0604030504040204" pitchFamily="34" charset="0"/>
                <a:cs typeface="Arial" panose="020B0604020202020204" pitchFamily="34" charset="0"/>
              </a:rPr>
              <a:t> (sets of pixels, also known as image objects). This segmentation is used to locate objects and boundaries (lines, curves, etc.)</a:t>
            </a:r>
          </a:p>
          <a:p>
            <a:br>
              <a:rPr lang="en-US" sz="1600" dirty="0"/>
            </a:br>
            <a:endParaRPr lang="en-IN" sz="1600" dirty="0">
              <a:latin typeface="Bahnschrift Condensed" panose="020B0502040204020203" pitchFamily="34" charset="0"/>
            </a:endParaRPr>
          </a:p>
        </p:txBody>
      </p:sp>
      <p:sp>
        <p:nvSpPr>
          <p:cNvPr id="15" name="TextBox 14">
            <a:extLst>
              <a:ext uri="{FF2B5EF4-FFF2-40B4-BE49-F238E27FC236}">
                <a16:creationId xmlns:a16="http://schemas.microsoft.com/office/drawing/2014/main" id="{68215831-C966-4337-BA19-98821789D72B}"/>
              </a:ext>
            </a:extLst>
          </p:cNvPr>
          <p:cNvSpPr txBox="1"/>
          <p:nvPr/>
        </p:nvSpPr>
        <p:spPr>
          <a:xfrm>
            <a:off x="3425372" y="691247"/>
            <a:ext cx="4339770" cy="646331"/>
          </a:xfrm>
          <a:prstGeom prst="rect">
            <a:avLst/>
          </a:prstGeom>
          <a:noFill/>
        </p:spPr>
        <p:txBody>
          <a:bodyPr wrap="square" rtlCol="0">
            <a:spAutoFit/>
          </a:bodyPr>
          <a:lstStyle/>
          <a:p>
            <a:r>
              <a:rPr lang="en-IN" sz="3600" dirty="0">
                <a:solidFill>
                  <a:srgbClr val="6E79E4"/>
                </a:solidFill>
                <a:latin typeface="Bebas Neue" panose="020B0604020202020204" charset="0"/>
              </a:rPr>
              <a:t>MASK - RCNN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28C817-0D2C-48E9-8570-FF6E043C151C}"/>
              </a:ext>
            </a:extLst>
          </p:cNvPr>
          <p:cNvSpPr/>
          <p:nvPr/>
        </p:nvSpPr>
        <p:spPr>
          <a:xfrm>
            <a:off x="3629247" y="405571"/>
            <a:ext cx="5436782" cy="1384995"/>
          </a:xfrm>
          <a:prstGeom prst="rect">
            <a:avLst/>
          </a:prstGeom>
          <a:solidFill>
            <a:schemeClr val="accent3">
              <a:lumMod val="75000"/>
            </a:schemeClr>
          </a:solidFill>
        </p:spPr>
        <p:txBody>
          <a:bodyPr wrap="square">
            <a:spAutoFit/>
          </a:bodyPr>
          <a:lstStyle/>
          <a:p>
            <a:r>
              <a:rPr lang="en-IN" dirty="0">
                <a:solidFill>
                  <a:schemeClr val="bg1"/>
                </a:solidFill>
              </a:rPr>
              <a:t># MS COCO Dataset</a:t>
            </a:r>
          </a:p>
          <a:p>
            <a:r>
              <a:rPr lang="en-IN" dirty="0">
                <a:solidFill>
                  <a:schemeClr val="bg1"/>
                </a:solidFill>
              </a:rPr>
              <a:t>import coco</a:t>
            </a:r>
          </a:p>
          <a:p>
            <a:r>
              <a:rPr lang="en-IN" dirty="0">
                <a:solidFill>
                  <a:schemeClr val="bg1"/>
                </a:solidFill>
              </a:rPr>
              <a:t>config = </a:t>
            </a:r>
            <a:r>
              <a:rPr lang="en-IN" dirty="0" err="1">
                <a:solidFill>
                  <a:schemeClr val="bg1"/>
                </a:solidFill>
              </a:rPr>
              <a:t>coco.CocoConfig</a:t>
            </a:r>
            <a:r>
              <a:rPr lang="en-IN" dirty="0">
                <a:solidFill>
                  <a:schemeClr val="bg1"/>
                </a:solidFill>
              </a:rPr>
              <a:t>()</a:t>
            </a:r>
          </a:p>
          <a:p>
            <a:r>
              <a:rPr lang="en-IN" dirty="0">
                <a:solidFill>
                  <a:schemeClr val="bg1"/>
                </a:solidFill>
              </a:rPr>
              <a:t>COCO_DIR = </a:t>
            </a:r>
            <a:r>
              <a:rPr lang="en-IN" dirty="0" err="1">
                <a:solidFill>
                  <a:schemeClr val="bg1"/>
                </a:solidFill>
              </a:rPr>
              <a:t>r"C</a:t>
            </a:r>
            <a:r>
              <a:rPr lang="en-IN" dirty="0">
                <a:solidFill>
                  <a:schemeClr val="bg1"/>
                </a:solidFill>
              </a:rPr>
              <a:t>:\Users\sai </a:t>
            </a:r>
            <a:r>
              <a:rPr lang="en-IN" dirty="0" err="1">
                <a:solidFill>
                  <a:schemeClr val="bg1"/>
                </a:solidFill>
              </a:rPr>
              <a:t>kamal</a:t>
            </a:r>
            <a:r>
              <a:rPr lang="en-IN" dirty="0">
                <a:solidFill>
                  <a:schemeClr val="bg1"/>
                </a:solidFill>
              </a:rPr>
              <a:t>\</a:t>
            </a:r>
            <a:r>
              <a:rPr lang="en-IN" dirty="0" err="1">
                <a:solidFill>
                  <a:schemeClr val="bg1"/>
                </a:solidFill>
              </a:rPr>
              <a:t>AppData</a:t>
            </a:r>
            <a:r>
              <a:rPr lang="en-IN" dirty="0">
                <a:solidFill>
                  <a:schemeClr val="bg1"/>
                </a:solidFill>
              </a:rPr>
              <a:t>\Local\Programs\Python\Python310\Lib\site-packages\</a:t>
            </a:r>
            <a:r>
              <a:rPr lang="en-IN" dirty="0" err="1">
                <a:solidFill>
                  <a:schemeClr val="bg1"/>
                </a:solidFill>
              </a:rPr>
              <a:t>pycocotools</a:t>
            </a:r>
            <a:r>
              <a:rPr lang="en-IN" dirty="0">
                <a:solidFill>
                  <a:schemeClr val="bg1"/>
                </a:solidFill>
              </a:rPr>
              <a:t>\coco"  # TODO: enter value here</a:t>
            </a:r>
          </a:p>
        </p:txBody>
      </p:sp>
      <p:sp>
        <p:nvSpPr>
          <p:cNvPr id="3" name="Rectangle 2">
            <a:extLst>
              <a:ext uri="{FF2B5EF4-FFF2-40B4-BE49-F238E27FC236}">
                <a16:creationId xmlns:a16="http://schemas.microsoft.com/office/drawing/2014/main" id="{D7AF3499-87C6-484D-894D-FBD20DE6994C}"/>
              </a:ext>
            </a:extLst>
          </p:cNvPr>
          <p:cNvSpPr/>
          <p:nvPr/>
        </p:nvSpPr>
        <p:spPr>
          <a:xfrm>
            <a:off x="3629247" y="2006009"/>
            <a:ext cx="5436782" cy="3046988"/>
          </a:xfrm>
          <a:prstGeom prst="rect">
            <a:avLst/>
          </a:prstGeom>
          <a:solidFill>
            <a:schemeClr val="accent3"/>
          </a:solidFill>
        </p:spPr>
        <p:txBody>
          <a:bodyPr wrap="square">
            <a:spAutoFit/>
          </a:bodyPr>
          <a:lstStyle/>
          <a:p>
            <a:r>
              <a:rPr lang="en-IN" sz="1200" dirty="0">
                <a:solidFill>
                  <a:schemeClr val="bg1"/>
                </a:solidFill>
              </a:rPr>
              <a:t># Load dataset</a:t>
            </a:r>
          </a:p>
          <a:p>
            <a:r>
              <a:rPr lang="en-IN" sz="1200" dirty="0">
                <a:solidFill>
                  <a:schemeClr val="bg1"/>
                </a:solidFill>
              </a:rPr>
              <a:t>if config.NAME == 'shapes':</a:t>
            </a:r>
          </a:p>
          <a:p>
            <a:r>
              <a:rPr lang="en-IN" sz="1200" dirty="0">
                <a:solidFill>
                  <a:schemeClr val="bg1"/>
                </a:solidFill>
              </a:rPr>
              <a:t>    dataset = </a:t>
            </a:r>
            <a:r>
              <a:rPr lang="en-IN" sz="1200" dirty="0" err="1">
                <a:solidFill>
                  <a:schemeClr val="bg1"/>
                </a:solidFill>
              </a:rPr>
              <a:t>shapes.ShapesDataset</a:t>
            </a:r>
            <a:r>
              <a:rPr lang="en-IN" sz="1200" dirty="0">
                <a:solidFill>
                  <a:schemeClr val="bg1"/>
                </a:solidFill>
              </a:rPr>
              <a:t>()</a:t>
            </a:r>
          </a:p>
          <a:p>
            <a:r>
              <a:rPr lang="en-IN" sz="1200" dirty="0">
                <a:solidFill>
                  <a:schemeClr val="bg1"/>
                </a:solidFill>
              </a:rPr>
              <a:t>    </a:t>
            </a:r>
            <a:r>
              <a:rPr lang="en-IN" sz="1200" dirty="0" err="1">
                <a:solidFill>
                  <a:schemeClr val="bg1"/>
                </a:solidFill>
              </a:rPr>
              <a:t>dataset.load_shapes</a:t>
            </a:r>
            <a:r>
              <a:rPr lang="en-IN" sz="1200" dirty="0">
                <a:solidFill>
                  <a:schemeClr val="bg1"/>
                </a:solidFill>
              </a:rPr>
              <a:t>(500, </a:t>
            </a:r>
            <a:r>
              <a:rPr lang="en-IN" sz="1200" dirty="0" err="1">
                <a:solidFill>
                  <a:schemeClr val="bg1"/>
                </a:solidFill>
              </a:rPr>
              <a:t>config.IMAGE_SHAPE</a:t>
            </a:r>
            <a:r>
              <a:rPr lang="en-IN" sz="1200" dirty="0">
                <a:solidFill>
                  <a:schemeClr val="bg1"/>
                </a:solidFill>
              </a:rPr>
              <a:t>[0], </a:t>
            </a:r>
            <a:r>
              <a:rPr lang="en-IN" sz="1200" dirty="0" err="1">
                <a:solidFill>
                  <a:schemeClr val="bg1"/>
                </a:solidFill>
              </a:rPr>
              <a:t>config.IMAGE_SHAPE</a:t>
            </a:r>
            <a:r>
              <a:rPr lang="en-IN" sz="1200" dirty="0">
                <a:solidFill>
                  <a:schemeClr val="bg1"/>
                </a:solidFill>
              </a:rPr>
              <a:t>[1])</a:t>
            </a:r>
          </a:p>
          <a:p>
            <a:r>
              <a:rPr lang="en-IN" sz="1200" dirty="0" err="1">
                <a:solidFill>
                  <a:schemeClr val="bg1"/>
                </a:solidFill>
              </a:rPr>
              <a:t>elif</a:t>
            </a:r>
            <a:r>
              <a:rPr lang="en-IN" sz="1200" dirty="0">
                <a:solidFill>
                  <a:schemeClr val="bg1"/>
                </a:solidFill>
              </a:rPr>
              <a:t> config.NAME == "coco":</a:t>
            </a:r>
          </a:p>
          <a:p>
            <a:r>
              <a:rPr lang="en-IN" sz="1200" dirty="0">
                <a:solidFill>
                  <a:schemeClr val="bg1"/>
                </a:solidFill>
              </a:rPr>
              <a:t>    dataset = </a:t>
            </a:r>
            <a:r>
              <a:rPr lang="en-IN" sz="1200" dirty="0" err="1">
                <a:solidFill>
                  <a:schemeClr val="bg1"/>
                </a:solidFill>
              </a:rPr>
              <a:t>coco.CocoDataset</a:t>
            </a:r>
            <a:r>
              <a:rPr lang="en-IN" sz="1200" dirty="0">
                <a:solidFill>
                  <a:schemeClr val="bg1"/>
                </a:solidFill>
              </a:rPr>
              <a:t>()</a:t>
            </a:r>
          </a:p>
          <a:p>
            <a:r>
              <a:rPr lang="en-IN" sz="1200" dirty="0">
                <a:solidFill>
                  <a:schemeClr val="bg1"/>
                </a:solidFill>
              </a:rPr>
              <a:t>    </a:t>
            </a:r>
            <a:r>
              <a:rPr lang="en-IN" sz="1200" dirty="0" err="1">
                <a:solidFill>
                  <a:schemeClr val="bg1"/>
                </a:solidFill>
              </a:rPr>
              <a:t>dataset.load_coco</a:t>
            </a:r>
            <a:r>
              <a:rPr lang="en-IN" sz="1200" dirty="0">
                <a:solidFill>
                  <a:schemeClr val="bg1"/>
                </a:solidFill>
              </a:rPr>
              <a:t>(</a:t>
            </a:r>
            <a:r>
              <a:rPr lang="en-IN" sz="1200" dirty="0" err="1">
                <a:solidFill>
                  <a:schemeClr val="bg1"/>
                </a:solidFill>
              </a:rPr>
              <a:t>COCO_DIR,"train</a:t>
            </a:r>
            <a:r>
              <a:rPr lang="en-IN" sz="1200" dirty="0">
                <a:solidFill>
                  <a:schemeClr val="bg1"/>
                </a:solidFill>
              </a:rPr>
              <a:t>")</a:t>
            </a:r>
          </a:p>
          <a:p>
            <a:endParaRPr lang="en-IN" sz="1200" dirty="0">
              <a:solidFill>
                <a:schemeClr val="bg1"/>
              </a:solidFill>
            </a:endParaRPr>
          </a:p>
          <a:p>
            <a:r>
              <a:rPr lang="en-IN" sz="1200" dirty="0">
                <a:solidFill>
                  <a:schemeClr val="bg1"/>
                </a:solidFill>
              </a:rPr>
              <a:t># Must call before using the dataset</a:t>
            </a:r>
          </a:p>
          <a:p>
            <a:r>
              <a:rPr lang="en-IN" sz="1200" dirty="0" err="1">
                <a:solidFill>
                  <a:schemeClr val="bg1"/>
                </a:solidFill>
              </a:rPr>
              <a:t>dataset.prepare</a:t>
            </a:r>
            <a:r>
              <a:rPr lang="en-IN" sz="1200" dirty="0">
                <a:solidFill>
                  <a:schemeClr val="bg1"/>
                </a:solidFill>
              </a:rPr>
              <a:t>()</a:t>
            </a:r>
          </a:p>
          <a:p>
            <a:endParaRPr lang="en-IN" sz="1200" dirty="0">
              <a:solidFill>
                <a:schemeClr val="bg1"/>
              </a:solidFill>
            </a:endParaRPr>
          </a:p>
          <a:p>
            <a:r>
              <a:rPr lang="en-IN" sz="1200" dirty="0">
                <a:solidFill>
                  <a:schemeClr val="bg1"/>
                </a:solidFill>
              </a:rPr>
              <a:t>print("Image Count: {}".format(</a:t>
            </a:r>
            <a:r>
              <a:rPr lang="en-IN" sz="1200" dirty="0" err="1">
                <a:solidFill>
                  <a:schemeClr val="bg1"/>
                </a:solidFill>
              </a:rPr>
              <a:t>len</a:t>
            </a:r>
            <a:r>
              <a:rPr lang="en-IN" sz="1200" dirty="0">
                <a:solidFill>
                  <a:schemeClr val="bg1"/>
                </a:solidFill>
              </a:rPr>
              <a:t>(</a:t>
            </a:r>
            <a:r>
              <a:rPr lang="en-IN" sz="1200" dirty="0" err="1">
                <a:solidFill>
                  <a:schemeClr val="bg1"/>
                </a:solidFill>
              </a:rPr>
              <a:t>dataset.image_ids</a:t>
            </a:r>
            <a:r>
              <a:rPr lang="en-IN" sz="1200" dirty="0">
                <a:solidFill>
                  <a:schemeClr val="bg1"/>
                </a:solidFill>
              </a:rPr>
              <a:t>)))</a:t>
            </a:r>
          </a:p>
          <a:p>
            <a:r>
              <a:rPr lang="en-IN" sz="1200" dirty="0">
                <a:solidFill>
                  <a:schemeClr val="bg1"/>
                </a:solidFill>
              </a:rPr>
              <a:t>print("Class Count: {}".format(</a:t>
            </a:r>
            <a:r>
              <a:rPr lang="en-IN" sz="1200" dirty="0" err="1">
                <a:solidFill>
                  <a:schemeClr val="bg1"/>
                </a:solidFill>
              </a:rPr>
              <a:t>dataset.num_classes</a:t>
            </a:r>
            <a:r>
              <a:rPr lang="en-IN" sz="1200" dirty="0">
                <a:solidFill>
                  <a:schemeClr val="bg1"/>
                </a:solidFill>
              </a:rPr>
              <a:t>))</a:t>
            </a:r>
          </a:p>
          <a:p>
            <a:r>
              <a:rPr lang="en-IN" sz="1200" dirty="0">
                <a:solidFill>
                  <a:schemeClr val="bg1"/>
                </a:solidFill>
              </a:rPr>
              <a:t>for </a:t>
            </a:r>
            <a:r>
              <a:rPr lang="en-IN" sz="1200" dirty="0" err="1">
                <a:solidFill>
                  <a:schemeClr val="bg1"/>
                </a:solidFill>
              </a:rPr>
              <a:t>i</a:t>
            </a:r>
            <a:r>
              <a:rPr lang="en-IN" sz="1200" dirty="0">
                <a:solidFill>
                  <a:schemeClr val="bg1"/>
                </a:solidFill>
              </a:rPr>
              <a:t>, info in enumerate(</a:t>
            </a:r>
            <a:r>
              <a:rPr lang="en-IN" sz="1200" dirty="0" err="1">
                <a:solidFill>
                  <a:schemeClr val="bg1"/>
                </a:solidFill>
              </a:rPr>
              <a:t>dataset.class_info</a:t>
            </a:r>
            <a:r>
              <a:rPr lang="en-IN" sz="1200" dirty="0">
                <a:solidFill>
                  <a:schemeClr val="bg1"/>
                </a:solidFill>
              </a:rPr>
              <a:t>):</a:t>
            </a:r>
          </a:p>
          <a:p>
            <a:r>
              <a:rPr lang="en-IN" sz="1200" dirty="0">
                <a:solidFill>
                  <a:schemeClr val="bg1"/>
                </a:solidFill>
              </a:rPr>
              <a:t>    print("{:3}. {:50}".format(</a:t>
            </a:r>
            <a:r>
              <a:rPr lang="en-IN" sz="1200" dirty="0" err="1">
                <a:solidFill>
                  <a:schemeClr val="bg1"/>
                </a:solidFill>
              </a:rPr>
              <a:t>i</a:t>
            </a:r>
            <a:r>
              <a:rPr lang="en-IN" sz="1200" dirty="0">
                <a:solidFill>
                  <a:schemeClr val="bg1"/>
                </a:solidFill>
              </a:rPr>
              <a:t>, info['name']))</a:t>
            </a:r>
          </a:p>
        </p:txBody>
      </p:sp>
      <p:sp>
        <p:nvSpPr>
          <p:cNvPr id="5" name="TextBox 4">
            <a:extLst>
              <a:ext uri="{FF2B5EF4-FFF2-40B4-BE49-F238E27FC236}">
                <a16:creationId xmlns:a16="http://schemas.microsoft.com/office/drawing/2014/main" id="{A51DD892-1418-47CB-ACA9-FE78B67CB591}"/>
              </a:ext>
            </a:extLst>
          </p:cNvPr>
          <p:cNvSpPr txBox="1"/>
          <p:nvPr/>
        </p:nvSpPr>
        <p:spPr>
          <a:xfrm>
            <a:off x="1190847" y="2254102"/>
            <a:ext cx="1545265" cy="1015663"/>
          </a:xfrm>
          <a:prstGeom prst="rect">
            <a:avLst/>
          </a:prstGeom>
          <a:noFill/>
        </p:spPr>
        <p:txBody>
          <a:bodyPr wrap="square" rtlCol="0">
            <a:spAutoFit/>
          </a:bodyPr>
          <a:lstStyle/>
          <a:p>
            <a:r>
              <a:rPr lang="en-IN" sz="6000" dirty="0">
                <a:solidFill>
                  <a:srgbClr val="6E79E4"/>
                </a:solidFill>
                <a:latin typeface="Bebas Neue" panose="020B0604020202020204" charset="0"/>
              </a:rPr>
              <a:t>CODE</a:t>
            </a:r>
          </a:p>
        </p:txBody>
      </p:sp>
    </p:spTree>
    <p:extLst>
      <p:ext uri="{BB962C8B-B14F-4D97-AF65-F5344CB8AC3E}">
        <p14:creationId xmlns:p14="http://schemas.microsoft.com/office/powerpoint/2010/main" val="42323151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85E4779-2067-41ED-9E7D-F42E03ECB76B}"/>
              </a:ext>
            </a:extLst>
          </p:cNvPr>
          <p:cNvPicPr>
            <a:picLocks noChangeAspect="1"/>
          </p:cNvPicPr>
          <p:nvPr/>
        </p:nvPicPr>
        <p:blipFill rotWithShape="1">
          <a:blip r:embed="rId2"/>
          <a:srcRect l="2636" t="3860" b="2290"/>
          <a:stretch/>
        </p:blipFill>
        <p:spPr>
          <a:xfrm>
            <a:off x="1197934" y="925542"/>
            <a:ext cx="6719777" cy="3993787"/>
          </a:xfrm>
          <a:prstGeom prst="rect">
            <a:avLst/>
          </a:prstGeom>
        </p:spPr>
      </p:pic>
      <p:sp>
        <p:nvSpPr>
          <p:cNvPr id="5" name="TextBox 4">
            <a:extLst>
              <a:ext uri="{FF2B5EF4-FFF2-40B4-BE49-F238E27FC236}">
                <a16:creationId xmlns:a16="http://schemas.microsoft.com/office/drawing/2014/main" id="{25FAD8FB-F0DA-43E8-B9B9-742A370D78FF}"/>
              </a:ext>
            </a:extLst>
          </p:cNvPr>
          <p:cNvSpPr txBox="1"/>
          <p:nvPr/>
        </p:nvSpPr>
        <p:spPr>
          <a:xfrm>
            <a:off x="2176130" y="132021"/>
            <a:ext cx="4614530" cy="707886"/>
          </a:xfrm>
          <a:prstGeom prst="rect">
            <a:avLst/>
          </a:prstGeom>
          <a:noFill/>
        </p:spPr>
        <p:txBody>
          <a:bodyPr wrap="square" rtlCol="0">
            <a:spAutoFit/>
          </a:bodyPr>
          <a:lstStyle/>
          <a:p>
            <a:pPr algn="ctr"/>
            <a:r>
              <a:rPr lang="en-US" sz="4000" dirty="0">
                <a:solidFill>
                  <a:srgbClr val="6E79E4"/>
                </a:solidFill>
                <a:latin typeface="Bebas Neue" panose="020B0604020202020204" charset="0"/>
              </a:rPr>
              <a:t>PROTOTYPE</a:t>
            </a:r>
            <a:endParaRPr lang="en-IN" sz="4000" dirty="0">
              <a:solidFill>
                <a:srgbClr val="6E79E4"/>
              </a:solidFill>
              <a:latin typeface="Bebas Neue" panose="020B0604020202020204" charset="0"/>
            </a:endParaRPr>
          </a:p>
        </p:txBody>
      </p:sp>
    </p:spTree>
    <p:extLst>
      <p:ext uri="{BB962C8B-B14F-4D97-AF65-F5344CB8AC3E}">
        <p14:creationId xmlns:p14="http://schemas.microsoft.com/office/powerpoint/2010/main" val="1013329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F512BD-CB4C-42DB-B553-12D1C0417419}"/>
              </a:ext>
            </a:extLst>
          </p:cNvPr>
          <p:cNvPicPr>
            <a:picLocks noChangeAspect="1"/>
          </p:cNvPicPr>
          <p:nvPr/>
        </p:nvPicPr>
        <p:blipFill>
          <a:blip r:embed="rId2"/>
          <a:stretch>
            <a:fillRect/>
          </a:stretch>
        </p:blipFill>
        <p:spPr>
          <a:xfrm>
            <a:off x="170121" y="298954"/>
            <a:ext cx="4890014" cy="3365734"/>
          </a:xfrm>
          <a:prstGeom prst="rect">
            <a:avLst/>
          </a:prstGeom>
        </p:spPr>
      </p:pic>
      <p:pic>
        <p:nvPicPr>
          <p:cNvPr id="5" name="Picture 4">
            <a:extLst>
              <a:ext uri="{FF2B5EF4-FFF2-40B4-BE49-F238E27FC236}">
                <a16:creationId xmlns:a16="http://schemas.microsoft.com/office/drawing/2014/main" id="{D0B83325-49A6-40B6-8886-14335152A44A}"/>
              </a:ext>
            </a:extLst>
          </p:cNvPr>
          <p:cNvPicPr>
            <a:picLocks noChangeAspect="1"/>
          </p:cNvPicPr>
          <p:nvPr/>
        </p:nvPicPr>
        <p:blipFill>
          <a:blip r:embed="rId3"/>
          <a:stretch>
            <a:fillRect/>
          </a:stretch>
        </p:blipFill>
        <p:spPr>
          <a:xfrm>
            <a:off x="4160875" y="1777768"/>
            <a:ext cx="4706678" cy="3127386"/>
          </a:xfrm>
          <a:prstGeom prst="rect">
            <a:avLst/>
          </a:prstGeom>
        </p:spPr>
      </p:pic>
    </p:spTree>
    <p:extLst>
      <p:ext uri="{BB962C8B-B14F-4D97-AF65-F5344CB8AC3E}">
        <p14:creationId xmlns:p14="http://schemas.microsoft.com/office/powerpoint/2010/main" val="1681844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037225B-40AD-4A05-944E-9EEC62546E5F}"/>
              </a:ext>
            </a:extLst>
          </p:cNvPr>
          <p:cNvSpPr>
            <a:spLocks noGrp="1"/>
          </p:cNvSpPr>
          <p:nvPr>
            <p:ph type="title" idx="2"/>
          </p:nvPr>
        </p:nvSpPr>
        <p:spPr>
          <a:xfrm>
            <a:off x="3064784" y="87768"/>
            <a:ext cx="2669709" cy="841800"/>
          </a:xfrm>
        </p:spPr>
        <p:txBody>
          <a:bodyPr/>
          <a:lstStyle/>
          <a:p>
            <a:r>
              <a:rPr lang="en-IN" sz="3600" dirty="0"/>
              <a:t>GITHUB COMMITS</a:t>
            </a:r>
          </a:p>
        </p:txBody>
      </p:sp>
      <p:pic>
        <p:nvPicPr>
          <p:cNvPr id="6" name="Picture 5">
            <a:extLst>
              <a:ext uri="{FF2B5EF4-FFF2-40B4-BE49-F238E27FC236}">
                <a16:creationId xmlns:a16="http://schemas.microsoft.com/office/drawing/2014/main" id="{25B26F6F-38C5-43EE-8201-6BC4E2F69806}"/>
              </a:ext>
            </a:extLst>
          </p:cNvPr>
          <p:cNvPicPr>
            <a:picLocks noChangeAspect="1"/>
          </p:cNvPicPr>
          <p:nvPr/>
        </p:nvPicPr>
        <p:blipFill>
          <a:blip r:embed="rId2"/>
          <a:stretch>
            <a:fillRect/>
          </a:stretch>
        </p:blipFill>
        <p:spPr>
          <a:xfrm>
            <a:off x="574159" y="907971"/>
            <a:ext cx="8137451" cy="4147761"/>
          </a:xfrm>
          <a:prstGeom prst="rect">
            <a:avLst/>
          </a:prstGeom>
        </p:spPr>
      </p:pic>
    </p:spTree>
    <p:extLst>
      <p:ext uri="{BB962C8B-B14F-4D97-AF65-F5344CB8AC3E}">
        <p14:creationId xmlns:p14="http://schemas.microsoft.com/office/powerpoint/2010/main" val="22553684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11E12-863B-4415-B312-0714B8A03BC5}"/>
              </a:ext>
            </a:extLst>
          </p:cNvPr>
          <p:cNvSpPr>
            <a:spLocks noGrp="1"/>
          </p:cNvSpPr>
          <p:nvPr>
            <p:ph type="title"/>
          </p:nvPr>
        </p:nvSpPr>
        <p:spPr>
          <a:xfrm>
            <a:off x="2683085" y="717541"/>
            <a:ext cx="3675900" cy="572700"/>
          </a:xfrm>
        </p:spPr>
        <p:txBody>
          <a:bodyPr/>
          <a:lstStyle/>
          <a:p>
            <a:r>
              <a:rPr lang="en-IN" sz="4000" dirty="0"/>
              <a:t>Conclusion</a:t>
            </a:r>
            <a:br>
              <a:rPr lang="en-IN" sz="4000" dirty="0">
                <a:solidFill>
                  <a:schemeClr val="accent2"/>
                </a:solidFill>
              </a:rPr>
            </a:br>
            <a:endParaRPr lang="en-IN" sz="4000" dirty="0"/>
          </a:p>
        </p:txBody>
      </p:sp>
      <p:sp>
        <p:nvSpPr>
          <p:cNvPr id="3" name="Text Placeholder 2">
            <a:extLst>
              <a:ext uri="{FF2B5EF4-FFF2-40B4-BE49-F238E27FC236}">
                <a16:creationId xmlns:a16="http://schemas.microsoft.com/office/drawing/2014/main" id="{BD5AAB34-6553-4DB5-BC6D-D74F95868553}"/>
              </a:ext>
            </a:extLst>
          </p:cNvPr>
          <p:cNvSpPr>
            <a:spLocks noGrp="1"/>
          </p:cNvSpPr>
          <p:nvPr>
            <p:ph type="body" idx="1"/>
          </p:nvPr>
        </p:nvSpPr>
        <p:spPr>
          <a:xfrm>
            <a:off x="1474382" y="1290241"/>
            <a:ext cx="6315740" cy="3033665"/>
          </a:xfrm>
          <a:solidFill>
            <a:schemeClr val="bg2">
              <a:lumMod val="60000"/>
              <a:lumOff val="40000"/>
            </a:schemeClr>
          </a:solidFill>
        </p:spPr>
        <p:txBody>
          <a:bodyPr/>
          <a:lstStyle/>
          <a:p>
            <a:pPr marL="139700" indent="0">
              <a:buNone/>
            </a:pPr>
            <a:endParaRPr lang="en-US" sz="1600" dirty="0"/>
          </a:p>
          <a:p>
            <a:pPr marL="139700" indent="0">
              <a:buNone/>
            </a:pPr>
            <a:endParaRPr lang="en-US" sz="1600" dirty="0">
              <a:solidFill>
                <a:schemeClr val="tx1"/>
              </a:solidFill>
            </a:endParaRPr>
          </a:p>
          <a:p>
            <a:pPr marL="139700" indent="0" algn="l">
              <a:buNone/>
            </a:pPr>
            <a:r>
              <a:rPr lang="en-US" sz="1800" dirty="0">
                <a:solidFill>
                  <a:schemeClr val="tx1"/>
                </a:solidFill>
                <a:latin typeface="Arial Narrow" panose="020B0606020202030204" pitchFamily="34" charset="0"/>
              </a:rPr>
              <a:t>Great strides have been made in the field of human pose estimation, which enables us to better serve the myriad applications that are possible with it. Moreover, research in related fields such as Pose Tracking can greatly enhance its productive utilization in several fields. The concepts listed in this blog are not exhaustive but rather strive to introduce some popular variants of these algorithms and their real-life applications.</a:t>
            </a:r>
            <a:endParaRPr lang="en-IN" sz="1800" dirty="0">
              <a:solidFill>
                <a:schemeClr val="tx1"/>
              </a:solidFill>
              <a:latin typeface="Arial Narrow" panose="020B0606020202030204" pitchFamily="34" charset="0"/>
            </a:endParaRPr>
          </a:p>
        </p:txBody>
      </p:sp>
    </p:spTree>
    <p:extLst>
      <p:ext uri="{BB962C8B-B14F-4D97-AF65-F5344CB8AC3E}">
        <p14:creationId xmlns:p14="http://schemas.microsoft.com/office/powerpoint/2010/main" val="575587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Free Artificial Intelligence Template - PPT &amp;amp;amp; Google Slides Download">
            <a:extLst>
              <a:ext uri="{FF2B5EF4-FFF2-40B4-BE49-F238E27FC236}">
                <a16:creationId xmlns:a16="http://schemas.microsoft.com/office/drawing/2014/main" id="{54791B59-5ED9-4EC6-9C2D-BD404D9B99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20DCC55-55E8-4206-A652-EA42ED8F8164}"/>
              </a:ext>
            </a:extLst>
          </p:cNvPr>
          <p:cNvSpPr txBox="1"/>
          <p:nvPr/>
        </p:nvSpPr>
        <p:spPr>
          <a:xfrm>
            <a:off x="3990753" y="3133061"/>
            <a:ext cx="1382233" cy="191386"/>
          </a:xfrm>
          <a:prstGeom prst="rect">
            <a:avLst/>
          </a:prstGeom>
          <a:solidFill>
            <a:srgbClr val="44077C"/>
          </a:solidFill>
        </p:spPr>
        <p:txBody>
          <a:bodyPr wrap="square" rtlCol="0">
            <a:spAutoFit/>
          </a:bodyPr>
          <a:lstStyle/>
          <a:p>
            <a:endParaRPr lang="en-IN" dirty="0"/>
          </a:p>
        </p:txBody>
      </p:sp>
    </p:spTree>
    <p:extLst>
      <p:ext uri="{BB962C8B-B14F-4D97-AF65-F5344CB8AC3E}">
        <p14:creationId xmlns:p14="http://schemas.microsoft.com/office/powerpoint/2010/main" val="3221827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0"/>
          <p:cNvSpPr/>
          <p:nvPr/>
        </p:nvSpPr>
        <p:spPr>
          <a:xfrm>
            <a:off x="6037030"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0"/>
          <p:cNvSpPr/>
          <p:nvPr/>
        </p:nvSpPr>
        <p:spPr>
          <a:xfrm>
            <a:off x="6037192"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0"/>
          <p:cNvSpPr/>
          <p:nvPr/>
        </p:nvSpPr>
        <p:spPr>
          <a:xfrm>
            <a:off x="3336004"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0"/>
          <p:cNvSpPr/>
          <p:nvPr/>
        </p:nvSpPr>
        <p:spPr>
          <a:xfrm>
            <a:off x="3336167"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0"/>
          <p:cNvSpPr/>
          <p:nvPr/>
        </p:nvSpPr>
        <p:spPr>
          <a:xfrm>
            <a:off x="623637"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0"/>
          <p:cNvSpPr/>
          <p:nvPr/>
        </p:nvSpPr>
        <p:spPr>
          <a:xfrm>
            <a:off x="623637"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0"/>
          <p:cNvSpPr txBox="1">
            <a:spLocks noGrp="1"/>
          </p:cNvSpPr>
          <p:nvPr>
            <p:ph type="title"/>
          </p:nvPr>
        </p:nvSpPr>
        <p:spPr>
          <a:xfrm>
            <a:off x="720000" y="1621208"/>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Flow diagram</a:t>
            </a:r>
            <a:endParaRPr dirty="0"/>
          </a:p>
        </p:txBody>
      </p:sp>
      <p:sp>
        <p:nvSpPr>
          <p:cNvPr id="415" name="Google Shape;415;p40"/>
          <p:cNvSpPr txBox="1">
            <a:spLocks noGrp="1"/>
          </p:cNvSpPr>
          <p:nvPr>
            <p:ph type="title" idx="2"/>
          </p:nvPr>
        </p:nvSpPr>
        <p:spPr>
          <a:xfrm>
            <a:off x="720000" y="1158483"/>
            <a:ext cx="9246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16" name="Google Shape;416;p40"/>
          <p:cNvSpPr txBox="1">
            <a:spLocks noGrp="1"/>
          </p:cNvSpPr>
          <p:nvPr>
            <p:ph type="title" idx="3"/>
          </p:nvPr>
        </p:nvSpPr>
        <p:spPr>
          <a:xfrm>
            <a:off x="3403800" y="1621216"/>
            <a:ext cx="2336400" cy="72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GitHub</a:t>
            </a:r>
            <a:endParaRPr dirty="0"/>
          </a:p>
        </p:txBody>
      </p:sp>
      <p:sp>
        <p:nvSpPr>
          <p:cNvPr id="417" name="Google Shape;417;p40"/>
          <p:cNvSpPr txBox="1">
            <a:spLocks noGrp="1"/>
          </p:cNvSpPr>
          <p:nvPr>
            <p:ph type="title" idx="4"/>
          </p:nvPr>
        </p:nvSpPr>
        <p:spPr>
          <a:xfrm>
            <a:off x="3403800" y="1158483"/>
            <a:ext cx="9234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19" name="Google Shape;419;p40"/>
          <p:cNvSpPr txBox="1">
            <a:spLocks noGrp="1"/>
          </p:cNvSpPr>
          <p:nvPr>
            <p:ph type="title" idx="6"/>
          </p:nvPr>
        </p:nvSpPr>
        <p:spPr>
          <a:xfrm>
            <a:off x="6087600" y="1759379"/>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Pre-processing Code</a:t>
            </a:r>
            <a:endParaRPr dirty="0"/>
          </a:p>
        </p:txBody>
      </p:sp>
      <p:sp>
        <p:nvSpPr>
          <p:cNvPr id="420" name="Google Shape;420;p40"/>
          <p:cNvSpPr txBox="1">
            <a:spLocks noGrp="1"/>
          </p:cNvSpPr>
          <p:nvPr>
            <p:ph type="title" idx="7"/>
          </p:nvPr>
        </p:nvSpPr>
        <p:spPr>
          <a:xfrm>
            <a:off x="6087600" y="1158483"/>
            <a:ext cx="9234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22" name="Google Shape;422;p40"/>
          <p:cNvSpPr txBox="1">
            <a:spLocks noGrp="1"/>
          </p:cNvSpPr>
          <p:nvPr>
            <p:ph type="title" idx="9"/>
          </p:nvPr>
        </p:nvSpPr>
        <p:spPr>
          <a:xfrm>
            <a:off x="720000" y="3475466"/>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2"/>
                </a:solidFill>
              </a:rPr>
              <a:t>MODEL</a:t>
            </a:r>
            <a:endParaRPr dirty="0">
              <a:solidFill>
                <a:schemeClr val="accent2"/>
              </a:solidFill>
            </a:endParaRPr>
          </a:p>
        </p:txBody>
      </p:sp>
      <p:sp>
        <p:nvSpPr>
          <p:cNvPr id="423" name="Google Shape;423;p40"/>
          <p:cNvSpPr txBox="1">
            <a:spLocks noGrp="1"/>
          </p:cNvSpPr>
          <p:nvPr>
            <p:ph type="title" idx="13"/>
          </p:nvPr>
        </p:nvSpPr>
        <p:spPr>
          <a:xfrm>
            <a:off x="7200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5" name="Google Shape;425;p40"/>
          <p:cNvSpPr txBox="1">
            <a:spLocks noGrp="1"/>
          </p:cNvSpPr>
          <p:nvPr>
            <p:ph type="title" idx="15"/>
          </p:nvPr>
        </p:nvSpPr>
        <p:spPr>
          <a:xfrm>
            <a:off x="3403800" y="3475466"/>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solidFill>
                  <a:schemeClr val="accent2"/>
                </a:solidFill>
              </a:rPr>
              <a:t>Model EVALUTION</a:t>
            </a:r>
            <a:endParaRPr dirty="0">
              <a:solidFill>
                <a:schemeClr val="accent2"/>
              </a:solidFill>
            </a:endParaRPr>
          </a:p>
        </p:txBody>
      </p:sp>
      <p:sp>
        <p:nvSpPr>
          <p:cNvPr id="426" name="Google Shape;426;p40"/>
          <p:cNvSpPr txBox="1">
            <a:spLocks noGrp="1"/>
          </p:cNvSpPr>
          <p:nvPr>
            <p:ph type="title" idx="16"/>
          </p:nvPr>
        </p:nvSpPr>
        <p:spPr>
          <a:xfrm>
            <a:off x="34038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28" name="Google Shape;428;p40"/>
          <p:cNvSpPr txBox="1">
            <a:spLocks noGrp="1"/>
          </p:cNvSpPr>
          <p:nvPr>
            <p:ph type="title" idx="18"/>
          </p:nvPr>
        </p:nvSpPr>
        <p:spPr>
          <a:xfrm>
            <a:off x="6087600" y="3475466"/>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2"/>
                </a:solidFill>
              </a:rPr>
              <a:t>CONCLUSION</a:t>
            </a:r>
            <a:endParaRPr dirty="0">
              <a:solidFill>
                <a:schemeClr val="accent2"/>
              </a:solidFill>
            </a:endParaRPr>
          </a:p>
        </p:txBody>
      </p:sp>
      <p:sp>
        <p:nvSpPr>
          <p:cNvPr id="429" name="Google Shape;429;p40"/>
          <p:cNvSpPr txBox="1">
            <a:spLocks noGrp="1"/>
          </p:cNvSpPr>
          <p:nvPr>
            <p:ph type="title" idx="19"/>
          </p:nvPr>
        </p:nvSpPr>
        <p:spPr>
          <a:xfrm>
            <a:off x="60876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31" name="Google Shape;431;p40"/>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TABLE OF CONTENTS</a:t>
            </a:r>
            <a:endParaRPr dirty="0"/>
          </a:p>
        </p:txBody>
      </p:sp>
      <p:sp>
        <p:nvSpPr>
          <p:cNvPr id="432" name="Google Shape;432;p40"/>
          <p:cNvSpPr/>
          <p:nvPr/>
        </p:nvSpPr>
        <p:spPr>
          <a:xfrm>
            <a:off x="8262473" y="1570679"/>
            <a:ext cx="549900" cy="5499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1402060" y="500977"/>
            <a:ext cx="796500" cy="7965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40"/>
          <p:cNvGrpSpPr/>
          <p:nvPr/>
        </p:nvGrpSpPr>
        <p:grpSpPr>
          <a:xfrm rot="10800000">
            <a:off x="1186863" y="823412"/>
            <a:ext cx="537556" cy="136576"/>
            <a:chOff x="2641350" y="846250"/>
            <a:chExt cx="413600" cy="105075"/>
          </a:xfrm>
        </p:grpSpPr>
        <p:sp>
          <p:nvSpPr>
            <p:cNvPr id="435" name="Google Shape;435;p40"/>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9"/>
          <p:cNvSpPr txBox="1">
            <a:spLocks noGrp="1"/>
          </p:cNvSpPr>
          <p:nvPr>
            <p:ph type="title"/>
          </p:nvPr>
        </p:nvSpPr>
        <p:spPr>
          <a:xfrm>
            <a:off x="595953" y="269538"/>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FLOW CHART</a:t>
            </a:r>
            <a:endParaRPr dirty="0"/>
          </a:p>
        </p:txBody>
      </p:sp>
      <p:grpSp>
        <p:nvGrpSpPr>
          <p:cNvPr id="398" name="Google Shape;398;p39"/>
          <p:cNvGrpSpPr/>
          <p:nvPr/>
        </p:nvGrpSpPr>
        <p:grpSpPr>
          <a:xfrm>
            <a:off x="8026698" y="4713214"/>
            <a:ext cx="781084" cy="198455"/>
            <a:chOff x="2641350" y="846250"/>
            <a:chExt cx="413600" cy="105075"/>
          </a:xfrm>
        </p:grpSpPr>
        <p:sp>
          <p:nvSpPr>
            <p:cNvPr id="399" name="Google Shape;399;p3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Rectangle: Rounded Corners 3">
            <a:extLst>
              <a:ext uri="{FF2B5EF4-FFF2-40B4-BE49-F238E27FC236}">
                <a16:creationId xmlns:a16="http://schemas.microsoft.com/office/drawing/2014/main" id="{FFEF451C-F712-4DC3-8A75-411AF7F51C7D}"/>
              </a:ext>
            </a:extLst>
          </p:cNvPr>
          <p:cNvSpPr/>
          <p:nvPr/>
        </p:nvSpPr>
        <p:spPr>
          <a:xfrm>
            <a:off x="3600893" y="1247553"/>
            <a:ext cx="1694121" cy="44656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5" name="TextBox 4">
            <a:extLst>
              <a:ext uri="{FF2B5EF4-FFF2-40B4-BE49-F238E27FC236}">
                <a16:creationId xmlns:a16="http://schemas.microsoft.com/office/drawing/2014/main" id="{92B1F9F8-471E-49F8-B38C-6322030E174E}"/>
              </a:ext>
            </a:extLst>
          </p:cNvPr>
          <p:cNvSpPr txBox="1"/>
          <p:nvPr/>
        </p:nvSpPr>
        <p:spPr>
          <a:xfrm>
            <a:off x="3600893" y="1311349"/>
            <a:ext cx="1566530" cy="307777"/>
          </a:xfrm>
          <a:prstGeom prst="rect">
            <a:avLst/>
          </a:prstGeom>
          <a:noFill/>
        </p:spPr>
        <p:txBody>
          <a:bodyPr wrap="square" rtlCol="0">
            <a:spAutoFit/>
          </a:bodyPr>
          <a:lstStyle/>
          <a:p>
            <a:r>
              <a:rPr lang="en-IN" dirty="0"/>
              <a:t>       DATASET</a:t>
            </a:r>
          </a:p>
        </p:txBody>
      </p:sp>
      <p:sp>
        <p:nvSpPr>
          <p:cNvPr id="6" name="Rectangle: Rounded Corners 5">
            <a:extLst>
              <a:ext uri="{FF2B5EF4-FFF2-40B4-BE49-F238E27FC236}">
                <a16:creationId xmlns:a16="http://schemas.microsoft.com/office/drawing/2014/main" id="{3D7EE9C3-E6C0-4A18-9AB7-A0BAB9E7ADEE}"/>
              </a:ext>
            </a:extLst>
          </p:cNvPr>
          <p:cNvSpPr/>
          <p:nvPr/>
        </p:nvSpPr>
        <p:spPr>
          <a:xfrm>
            <a:off x="3083442" y="2096879"/>
            <a:ext cx="2778642" cy="44656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3EED374D-B1FF-40D6-8EAF-B57A5FBE475E}"/>
              </a:ext>
            </a:extLst>
          </p:cNvPr>
          <p:cNvSpPr/>
          <p:nvPr/>
        </p:nvSpPr>
        <p:spPr>
          <a:xfrm>
            <a:off x="3668232" y="2998380"/>
            <a:ext cx="1609061" cy="41821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93DDE97C-6638-4D41-8C76-15E01F53A31D}"/>
              </a:ext>
            </a:extLst>
          </p:cNvPr>
          <p:cNvSpPr/>
          <p:nvPr/>
        </p:nvSpPr>
        <p:spPr>
          <a:xfrm>
            <a:off x="3104702" y="3813597"/>
            <a:ext cx="2757382" cy="41821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C6D0A0E0-F2E1-4226-BE89-B523FE665C4B}"/>
              </a:ext>
            </a:extLst>
          </p:cNvPr>
          <p:cNvSpPr/>
          <p:nvPr/>
        </p:nvSpPr>
        <p:spPr>
          <a:xfrm>
            <a:off x="3753293" y="4614530"/>
            <a:ext cx="1637414" cy="41821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dirty="0"/>
          </a:p>
        </p:txBody>
      </p:sp>
      <p:sp>
        <p:nvSpPr>
          <p:cNvPr id="10" name="TextBox 9">
            <a:extLst>
              <a:ext uri="{FF2B5EF4-FFF2-40B4-BE49-F238E27FC236}">
                <a16:creationId xmlns:a16="http://schemas.microsoft.com/office/drawing/2014/main" id="{327A294A-16E5-4852-8A39-F87F55706E9E}"/>
              </a:ext>
            </a:extLst>
          </p:cNvPr>
          <p:cNvSpPr txBox="1"/>
          <p:nvPr/>
        </p:nvSpPr>
        <p:spPr>
          <a:xfrm>
            <a:off x="3083442" y="2183219"/>
            <a:ext cx="2743199" cy="307777"/>
          </a:xfrm>
          <a:prstGeom prst="rect">
            <a:avLst/>
          </a:prstGeom>
          <a:noFill/>
        </p:spPr>
        <p:txBody>
          <a:bodyPr wrap="square" rtlCol="0">
            <a:spAutoFit/>
          </a:bodyPr>
          <a:lstStyle/>
          <a:p>
            <a:r>
              <a:rPr lang="en-IN" dirty="0"/>
              <a:t> DATASET PRE-PROCESSING</a:t>
            </a:r>
          </a:p>
        </p:txBody>
      </p:sp>
      <p:sp>
        <p:nvSpPr>
          <p:cNvPr id="11" name="TextBox 10">
            <a:extLst>
              <a:ext uri="{FF2B5EF4-FFF2-40B4-BE49-F238E27FC236}">
                <a16:creationId xmlns:a16="http://schemas.microsoft.com/office/drawing/2014/main" id="{12950D49-953A-4C0C-A7C6-916299BEC5A1}"/>
              </a:ext>
            </a:extLst>
          </p:cNvPr>
          <p:cNvSpPr txBox="1"/>
          <p:nvPr/>
        </p:nvSpPr>
        <p:spPr>
          <a:xfrm>
            <a:off x="4058093" y="3054989"/>
            <a:ext cx="1414130" cy="307777"/>
          </a:xfrm>
          <a:prstGeom prst="rect">
            <a:avLst/>
          </a:prstGeom>
          <a:noFill/>
        </p:spPr>
        <p:txBody>
          <a:bodyPr wrap="square" rtlCol="0">
            <a:spAutoFit/>
          </a:bodyPr>
          <a:lstStyle/>
          <a:p>
            <a:r>
              <a:rPr lang="en-IN" dirty="0"/>
              <a:t>MODEL</a:t>
            </a:r>
          </a:p>
        </p:txBody>
      </p:sp>
      <p:sp>
        <p:nvSpPr>
          <p:cNvPr id="12" name="TextBox 11">
            <a:extLst>
              <a:ext uri="{FF2B5EF4-FFF2-40B4-BE49-F238E27FC236}">
                <a16:creationId xmlns:a16="http://schemas.microsoft.com/office/drawing/2014/main" id="{0C353A1E-BF32-4DAD-B23B-04410E0438EF}"/>
              </a:ext>
            </a:extLst>
          </p:cNvPr>
          <p:cNvSpPr txBox="1"/>
          <p:nvPr/>
        </p:nvSpPr>
        <p:spPr>
          <a:xfrm>
            <a:off x="3459125" y="3871578"/>
            <a:ext cx="2480930" cy="307777"/>
          </a:xfrm>
          <a:prstGeom prst="rect">
            <a:avLst/>
          </a:prstGeom>
          <a:noFill/>
        </p:spPr>
        <p:txBody>
          <a:bodyPr wrap="square" rtlCol="0">
            <a:spAutoFit/>
          </a:bodyPr>
          <a:lstStyle/>
          <a:p>
            <a:r>
              <a:rPr lang="en-IN" dirty="0"/>
              <a:t>   MODEL EVALUTION</a:t>
            </a:r>
          </a:p>
        </p:txBody>
      </p:sp>
      <p:sp>
        <p:nvSpPr>
          <p:cNvPr id="13" name="TextBox 12">
            <a:extLst>
              <a:ext uri="{FF2B5EF4-FFF2-40B4-BE49-F238E27FC236}">
                <a16:creationId xmlns:a16="http://schemas.microsoft.com/office/drawing/2014/main" id="{B3A6E9DD-0F87-42F6-93A7-0EB5F2AEAC3C}"/>
              </a:ext>
            </a:extLst>
          </p:cNvPr>
          <p:cNvSpPr txBox="1"/>
          <p:nvPr/>
        </p:nvSpPr>
        <p:spPr>
          <a:xfrm>
            <a:off x="3969488" y="4669748"/>
            <a:ext cx="1421219" cy="307777"/>
          </a:xfrm>
          <a:prstGeom prst="rect">
            <a:avLst/>
          </a:prstGeom>
          <a:noFill/>
        </p:spPr>
        <p:txBody>
          <a:bodyPr wrap="square" rtlCol="0">
            <a:spAutoFit/>
          </a:bodyPr>
          <a:lstStyle/>
          <a:p>
            <a:r>
              <a:rPr lang="en-IN" dirty="0"/>
              <a:t>PROTOTYPE</a:t>
            </a:r>
          </a:p>
        </p:txBody>
      </p:sp>
      <p:cxnSp>
        <p:nvCxnSpPr>
          <p:cNvPr id="15" name="Straight Arrow Connector 14">
            <a:extLst>
              <a:ext uri="{FF2B5EF4-FFF2-40B4-BE49-F238E27FC236}">
                <a16:creationId xmlns:a16="http://schemas.microsoft.com/office/drawing/2014/main" id="{6040992E-BDF8-43A8-83EB-9B73CF384E68}"/>
              </a:ext>
            </a:extLst>
          </p:cNvPr>
          <p:cNvCxnSpPr>
            <a:cxnSpLocks/>
          </p:cNvCxnSpPr>
          <p:nvPr/>
        </p:nvCxnSpPr>
        <p:spPr>
          <a:xfrm>
            <a:off x="4447953" y="1694121"/>
            <a:ext cx="7088" cy="3560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FE6D89D-7D90-4DF3-AF0C-AE1C34976394}"/>
              </a:ext>
            </a:extLst>
          </p:cNvPr>
          <p:cNvCxnSpPr>
            <a:cxnSpLocks/>
            <a:stCxn id="6" idx="2"/>
          </p:cNvCxnSpPr>
          <p:nvPr/>
        </p:nvCxnSpPr>
        <p:spPr>
          <a:xfrm>
            <a:off x="4472763" y="2543447"/>
            <a:ext cx="1" cy="3898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3A87887F-468A-401F-AC71-F4DB045B166B}"/>
              </a:ext>
            </a:extLst>
          </p:cNvPr>
          <p:cNvCxnSpPr>
            <a:cxnSpLocks/>
            <a:stCxn id="7" idx="2"/>
          </p:cNvCxnSpPr>
          <p:nvPr/>
        </p:nvCxnSpPr>
        <p:spPr>
          <a:xfrm>
            <a:off x="4472763" y="3416594"/>
            <a:ext cx="7086" cy="3288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FA52677-F5F9-4092-9DAD-12CD3751D8D2}"/>
              </a:ext>
            </a:extLst>
          </p:cNvPr>
          <p:cNvCxnSpPr>
            <a:cxnSpLocks/>
          </p:cNvCxnSpPr>
          <p:nvPr/>
        </p:nvCxnSpPr>
        <p:spPr>
          <a:xfrm>
            <a:off x="4479849" y="4231811"/>
            <a:ext cx="0" cy="3275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What is the COCO Dataset? What you need to know in 2022 - viso.ai">
            <a:extLst>
              <a:ext uri="{FF2B5EF4-FFF2-40B4-BE49-F238E27FC236}">
                <a16:creationId xmlns:a16="http://schemas.microsoft.com/office/drawing/2014/main" id="{AA39ECA7-1B25-41A2-9524-81D271E5EF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6268" y="1358586"/>
            <a:ext cx="1091611" cy="516207"/>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46">
            <a:extLst>
              <a:ext uri="{FF2B5EF4-FFF2-40B4-BE49-F238E27FC236}">
                <a16:creationId xmlns:a16="http://schemas.microsoft.com/office/drawing/2014/main" id="{E6375DF0-2BDB-4395-A041-2C15DE84AAD3}"/>
              </a:ext>
            </a:extLst>
          </p:cNvPr>
          <p:cNvPicPr>
            <a:picLocks noChangeAspect="1"/>
          </p:cNvPicPr>
          <p:nvPr/>
        </p:nvPicPr>
        <p:blipFill>
          <a:blip r:embed="rId4"/>
          <a:stretch>
            <a:fillRect/>
          </a:stretch>
        </p:blipFill>
        <p:spPr>
          <a:xfrm>
            <a:off x="1594886" y="1787483"/>
            <a:ext cx="1169588" cy="542791"/>
          </a:xfrm>
          <a:prstGeom prst="rect">
            <a:avLst/>
          </a:prstGeom>
        </p:spPr>
      </p:pic>
      <p:pic>
        <p:nvPicPr>
          <p:cNvPr id="1030" name="Picture 6" descr="Bounding boxes - Computer Science Wiki">
            <a:extLst>
              <a:ext uri="{FF2B5EF4-FFF2-40B4-BE49-F238E27FC236}">
                <a16:creationId xmlns:a16="http://schemas.microsoft.com/office/drawing/2014/main" id="{0A15668E-1BCC-4DD5-A393-7CA2DDC7E0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79680" y="2437535"/>
            <a:ext cx="797482" cy="570199"/>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Object Detection Using Mask R-CNN with TensorFlow | Paperspace Blog">
            <a:extLst>
              <a:ext uri="{FF2B5EF4-FFF2-40B4-BE49-F238E27FC236}">
                <a16:creationId xmlns:a16="http://schemas.microsoft.com/office/drawing/2014/main" id="{32EE886B-F642-4504-91B8-3DEA55474D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77385" y="2499724"/>
            <a:ext cx="989721" cy="5727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bject Detection with Mask-R-CNN. Day by day when the world is moving… | by  Priyanka P. Pattnaik | Medium">
            <a:extLst>
              <a:ext uri="{FF2B5EF4-FFF2-40B4-BE49-F238E27FC236}">
                <a16:creationId xmlns:a16="http://schemas.microsoft.com/office/drawing/2014/main" id="{A920C689-D6A0-4A5D-85CE-88503D6C680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79892" y="3172774"/>
            <a:ext cx="934146" cy="52395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6" descr="Review: DeepPose — Cascade of CNN (Human Pose Estimation) | by Sik-Ho Tsang  | Towards Data Science">
            <a:extLst>
              <a:ext uri="{FF2B5EF4-FFF2-40B4-BE49-F238E27FC236}">
                <a16:creationId xmlns:a16="http://schemas.microsoft.com/office/drawing/2014/main" id="{422B9BFF-F06F-4AB2-80A4-BD5383492EA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596268" y="4380313"/>
            <a:ext cx="863199" cy="58657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uman Pose Estimation Model HRNet Breaks Three COCO Records; CVPR Accepts  Paper | by Synced | SyncedReview | Medium">
            <a:extLst>
              <a:ext uri="{FF2B5EF4-FFF2-40B4-BE49-F238E27FC236}">
                <a16:creationId xmlns:a16="http://schemas.microsoft.com/office/drawing/2014/main" id="{3CEE9BC4-FDC7-4A23-9E51-E39677BA947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050651" y="3696733"/>
            <a:ext cx="926511" cy="57732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A7DA0D4E-77A9-4DDB-85C8-96F69A55E948}"/>
              </a:ext>
            </a:extLst>
          </p:cNvPr>
          <p:cNvPicPr>
            <a:picLocks noChangeAspect="1"/>
          </p:cNvPicPr>
          <p:nvPr/>
        </p:nvPicPr>
        <p:blipFill>
          <a:blip r:embed="rId10"/>
          <a:stretch>
            <a:fillRect/>
          </a:stretch>
        </p:blipFill>
        <p:spPr>
          <a:xfrm>
            <a:off x="3083442" y="4654857"/>
            <a:ext cx="606916" cy="43820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443;p41">
            <a:extLst>
              <a:ext uri="{FF2B5EF4-FFF2-40B4-BE49-F238E27FC236}">
                <a16:creationId xmlns:a16="http://schemas.microsoft.com/office/drawing/2014/main" id="{62DBD120-E04B-44E1-A9E9-86A04B7A0FC5}"/>
              </a:ext>
            </a:extLst>
          </p:cNvPr>
          <p:cNvSpPr txBox="1">
            <a:spLocks noGrp="1"/>
          </p:cNvSpPr>
          <p:nvPr>
            <p:ph type="title"/>
          </p:nvPr>
        </p:nvSpPr>
        <p:spPr>
          <a:xfrm>
            <a:off x="697569" y="33685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DATASET</a:t>
            </a:r>
            <a:endParaRPr dirty="0"/>
          </a:p>
        </p:txBody>
      </p:sp>
      <p:sp>
        <p:nvSpPr>
          <p:cNvPr id="5" name="Google Shape;445;p41">
            <a:extLst>
              <a:ext uri="{FF2B5EF4-FFF2-40B4-BE49-F238E27FC236}">
                <a16:creationId xmlns:a16="http://schemas.microsoft.com/office/drawing/2014/main" id="{A0460F83-FA8D-4068-8551-1D16C9289D9E}"/>
              </a:ext>
            </a:extLst>
          </p:cNvPr>
          <p:cNvSpPr txBox="1">
            <a:spLocks noGrp="1"/>
          </p:cNvSpPr>
          <p:nvPr>
            <p:ph type="subTitle" idx="1"/>
          </p:nvPr>
        </p:nvSpPr>
        <p:spPr>
          <a:xfrm>
            <a:off x="880877" y="1333871"/>
            <a:ext cx="4625100" cy="4335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IN" sz="2000" b="1" dirty="0">
                <a:solidFill>
                  <a:schemeClr val="accent2"/>
                </a:solidFill>
              </a:rPr>
              <a:t>COCO DATASET:</a:t>
            </a:r>
            <a:br>
              <a:rPr lang="en-IN" b="1" dirty="0">
                <a:solidFill>
                  <a:schemeClr val="accent2"/>
                </a:solidFill>
              </a:rPr>
            </a:br>
            <a:br>
              <a:rPr lang="en-IN" b="1" dirty="0">
                <a:solidFill>
                  <a:schemeClr val="accent2"/>
                </a:solidFill>
              </a:rPr>
            </a:br>
            <a:endParaRPr b="1" dirty="0">
              <a:solidFill>
                <a:schemeClr val="accent2"/>
              </a:solidFill>
            </a:endParaRPr>
          </a:p>
        </p:txBody>
      </p:sp>
      <p:sp>
        <p:nvSpPr>
          <p:cNvPr id="6" name="TextBox 5">
            <a:extLst>
              <a:ext uri="{FF2B5EF4-FFF2-40B4-BE49-F238E27FC236}">
                <a16:creationId xmlns:a16="http://schemas.microsoft.com/office/drawing/2014/main" id="{33D473DB-6BF3-444B-A24F-6EEC0C898463}"/>
              </a:ext>
            </a:extLst>
          </p:cNvPr>
          <p:cNvSpPr txBox="1"/>
          <p:nvPr/>
        </p:nvSpPr>
        <p:spPr>
          <a:xfrm>
            <a:off x="980115" y="1991885"/>
            <a:ext cx="7086452" cy="2893100"/>
          </a:xfrm>
          <a:prstGeom prst="rect">
            <a:avLst/>
          </a:prstGeom>
          <a:noFill/>
        </p:spPr>
        <p:txBody>
          <a:bodyPr wrap="square" rtlCol="0">
            <a:spAutoFit/>
          </a:bodyPr>
          <a:lstStyle/>
          <a:p>
            <a:r>
              <a:rPr lang="en-US" dirty="0"/>
              <a:t>The MS COCO (Microsoft Common Objects in Context)  dataset is large-scale object detection, segmentation, key-point detection, and captioning dataset. The COCO dataset contains challenging, high-quality visual datasets for computer vision, mostly state-of-the-art neural networks.  </a:t>
            </a:r>
            <a:br>
              <a:rPr lang="en-US" dirty="0"/>
            </a:br>
            <a:br>
              <a:rPr lang="en-US" dirty="0"/>
            </a:br>
            <a:r>
              <a:rPr lang="en-US" dirty="0"/>
              <a:t>The dataset consists of 328K images.</a:t>
            </a:r>
            <a:br>
              <a:rPr lang="en-US" dirty="0"/>
            </a:br>
            <a:endParaRPr lang="en-US" dirty="0"/>
          </a:p>
          <a:p>
            <a:r>
              <a:rPr lang="en-US" dirty="0"/>
              <a:t>Understanding visual scenes is a primary goal of computer vision; it involves recognizing what objects are present, localizing the objects in 2D and 3D, determining the object’s attributes, and characterizing the relationship between objects. Therefore, algorithms for object detection and object classification can be trained using the dataset.</a:t>
            </a:r>
            <a:br>
              <a:rPr lang="en-US" dirty="0"/>
            </a:br>
            <a:endParaRPr lang="en-IN" dirty="0"/>
          </a:p>
        </p:txBody>
      </p:sp>
    </p:spTree>
    <p:extLst>
      <p:ext uri="{BB962C8B-B14F-4D97-AF65-F5344CB8AC3E}">
        <p14:creationId xmlns:p14="http://schemas.microsoft.com/office/powerpoint/2010/main" val="19260657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2"/>
          <p:cNvSpPr/>
          <p:nvPr/>
        </p:nvSpPr>
        <p:spPr>
          <a:xfrm>
            <a:off x="1441200" y="519600"/>
            <a:ext cx="6261600" cy="410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2"/>
          <p:cNvSpPr/>
          <p:nvPr/>
        </p:nvSpPr>
        <p:spPr>
          <a:xfrm>
            <a:off x="1788500" y="851550"/>
            <a:ext cx="55800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2"/>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Pre-PROCESSING</a:t>
            </a:r>
            <a:endParaRPr dirty="0"/>
          </a:p>
        </p:txBody>
      </p:sp>
      <p:sp>
        <p:nvSpPr>
          <p:cNvPr id="459" name="Google Shape;459;p42"/>
          <p:cNvSpPr txBox="1">
            <a:spLocks noGrp="1"/>
          </p:cNvSpPr>
          <p:nvPr>
            <p:ph type="title" idx="2"/>
          </p:nvPr>
        </p:nvSpPr>
        <p:spPr>
          <a:xfrm>
            <a:off x="3419625" y="1465055"/>
            <a:ext cx="2509658"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tx1">
                    <a:lumMod val="75000"/>
                    <a:lumOff val="25000"/>
                  </a:schemeClr>
                </a:solidFill>
              </a:rPr>
              <a:t>DATASET</a:t>
            </a:r>
            <a:endParaRPr sz="5400" dirty="0">
              <a:solidFill>
                <a:schemeClr val="tx1">
                  <a:lumMod val="75000"/>
                  <a:lumOff val="25000"/>
                </a:schemeClr>
              </a:solidFill>
            </a:endParaRPr>
          </a:p>
        </p:txBody>
      </p:sp>
      <p:sp>
        <p:nvSpPr>
          <p:cNvPr id="461" name="Google Shape;461;p42"/>
          <p:cNvSpPr/>
          <p:nvPr/>
        </p:nvSpPr>
        <p:spPr>
          <a:xfrm>
            <a:off x="2195400" y="373100"/>
            <a:ext cx="998400" cy="998400"/>
          </a:xfrm>
          <a:prstGeom prst="ellipse">
            <a:avLst/>
          </a:prstGeom>
          <a:solidFill>
            <a:srgbClr val="000000">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42"/>
          <p:cNvGrpSpPr/>
          <p:nvPr/>
        </p:nvGrpSpPr>
        <p:grpSpPr>
          <a:xfrm>
            <a:off x="2710863" y="1234912"/>
            <a:ext cx="537556" cy="136576"/>
            <a:chOff x="2641350" y="846250"/>
            <a:chExt cx="413600" cy="105075"/>
          </a:xfrm>
        </p:grpSpPr>
        <p:sp>
          <p:nvSpPr>
            <p:cNvPr id="463" name="Google Shape;463;p42"/>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2"/>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2"/>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7" name="Google Shape;477;p42"/>
          <p:cNvCxnSpPr/>
          <p:nvPr/>
        </p:nvCxnSpPr>
        <p:spPr>
          <a:xfrm rot="10800000" flipH="1">
            <a:off x="2195400" y="3762159"/>
            <a:ext cx="6957300" cy="228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3"/>
          <p:cNvSpPr/>
          <p:nvPr/>
        </p:nvSpPr>
        <p:spPr>
          <a:xfrm>
            <a:off x="840325" y="703986"/>
            <a:ext cx="7579395" cy="407244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txBox="1">
            <a:spLocks noGrp="1"/>
          </p:cNvSpPr>
          <p:nvPr>
            <p:ph type="title"/>
          </p:nvPr>
        </p:nvSpPr>
        <p:spPr>
          <a:xfrm>
            <a:off x="2875818" y="1641706"/>
            <a:ext cx="3675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Mask Generation</a:t>
            </a:r>
            <a:endParaRPr dirty="0"/>
          </a:p>
        </p:txBody>
      </p:sp>
      <p:grpSp>
        <p:nvGrpSpPr>
          <p:cNvPr id="485" name="Google Shape;485;p43"/>
          <p:cNvGrpSpPr/>
          <p:nvPr/>
        </p:nvGrpSpPr>
        <p:grpSpPr>
          <a:xfrm rot="10800000">
            <a:off x="-369277" y="3791021"/>
            <a:ext cx="2159530" cy="548628"/>
            <a:chOff x="2641350" y="846250"/>
            <a:chExt cx="413600" cy="105075"/>
          </a:xfrm>
        </p:grpSpPr>
        <p:sp>
          <p:nvSpPr>
            <p:cNvPr id="486" name="Google Shape;486;p4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43"/>
          <p:cNvSpPr/>
          <p:nvPr/>
        </p:nvSpPr>
        <p:spPr>
          <a:xfrm>
            <a:off x="2728800" y="373100"/>
            <a:ext cx="998400" cy="9984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43"/>
          <p:cNvGrpSpPr/>
          <p:nvPr/>
        </p:nvGrpSpPr>
        <p:grpSpPr>
          <a:xfrm>
            <a:off x="3244263" y="1234912"/>
            <a:ext cx="537556" cy="136576"/>
            <a:chOff x="2641350" y="846250"/>
            <a:chExt cx="413600" cy="105075"/>
          </a:xfrm>
        </p:grpSpPr>
        <p:sp>
          <p:nvSpPr>
            <p:cNvPr id="492" name="Google Shape;492;p4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 name="Picture 15">
            <a:extLst>
              <a:ext uri="{FF2B5EF4-FFF2-40B4-BE49-F238E27FC236}">
                <a16:creationId xmlns:a16="http://schemas.microsoft.com/office/drawing/2014/main" id="{D805E593-B15A-4104-BADA-BC6269BCE917}"/>
              </a:ext>
            </a:extLst>
          </p:cNvPr>
          <p:cNvPicPr>
            <a:picLocks noChangeAspect="1"/>
          </p:cNvPicPr>
          <p:nvPr/>
        </p:nvPicPr>
        <p:blipFill>
          <a:blip r:embed="rId3"/>
          <a:stretch>
            <a:fillRect/>
          </a:stretch>
        </p:blipFill>
        <p:spPr>
          <a:xfrm>
            <a:off x="1892508" y="2370357"/>
            <a:ext cx="6011114" cy="1694120"/>
          </a:xfrm>
          <a:prstGeom prst="rect">
            <a:avLst/>
          </a:prstGeom>
        </p:spPr>
      </p:pic>
    </p:spTree>
    <p:extLst>
      <p:ext uri="{BB962C8B-B14F-4D97-AF65-F5344CB8AC3E}">
        <p14:creationId xmlns:p14="http://schemas.microsoft.com/office/powerpoint/2010/main" val="3677035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9B2F6F4-372A-431A-B0EE-678269DBC836}"/>
              </a:ext>
            </a:extLst>
          </p:cNvPr>
          <p:cNvPicPr>
            <a:picLocks noChangeAspect="1"/>
          </p:cNvPicPr>
          <p:nvPr/>
        </p:nvPicPr>
        <p:blipFill>
          <a:blip r:embed="rId2"/>
          <a:stretch>
            <a:fillRect/>
          </a:stretch>
        </p:blipFill>
        <p:spPr>
          <a:xfrm>
            <a:off x="673395" y="255182"/>
            <a:ext cx="7768856" cy="4479851"/>
          </a:xfrm>
          <a:prstGeom prst="rect">
            <a:avLst/>
          </a:prstGeom>
        </p:spPr>
      </p:pic>
    </p:spTree>
    <p:extLst>
      <p:ext uri="{BB962C8B-B14F-4D97-AF65-F5344CB8AC3E}">
        <p14:creationId xmlns:p14="http://schemas.microsoft.com/office/powerpoint/2010/main" val="477950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A3DED0-2DB7-4CB1-B8A8-EA2348162832}"/>
              </a:ext>
            </a:extLst>
          </p:cNvPr>
          <p:cNvPicPr>
            <a:picLocks noChangeAspect="1"/>
          </p:cNvPicPr>
          <p:nvPr/>
        </p:nvPicPr>
        <p:blipFill rotWithShape="1">
          <a:blip r:embed="rId2"/>
          <a:srcRect l="965"/>
          <a:stretch/>
        </p:blipFill>
        <p:spPr>
          <a:xfrm>
            <a:off x="687570" y="331824"/>
            <a:ext cx="7740504" cy="4479851"/>
          </a:xfrm>
          <a:prstGeom prst="rect">
            <a:avLst/>
          </a:prstGeom>
        </p:spPr>
      </p:pic>
    </p:spTree>
    <p:extLst>
      <p:ext uri="{BB962C8B-B14F-4D97-AF65-F5344CB8AC3E}">
        <p14:creationId xmlns:p14="http://schemas.microsoft.com/office/powerpoint/2010/main" val="2845603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3"/>
          <p:cNvSpPr/>
          <p:nvPr/>
        </p:nvSpPr>
        <p:spPr>
          <a:xfrm>
            <a:off x="849504" y="697958"/>
            <a:ext cx="7579395" cy="4072442"/>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txBox="1">
            <a:spLocks noGrp="1"/>
          </p:cNvSpPr>
          <p:nvPr>
            <p:ph type="title"/>
          </p:nvPr>
        </p:nvSpPr>
        <p:spPr>
          <a:xfrm>
            <a:off x="2734050" y="1731485"/>
            <a:ext cx="3675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Bounding Boxes</a:t>
            </a:r>
            <a:endParaRPr dirty="0"/>
          </a:p>
        </p:txBody>
      </p:sp>
      <p:grpSp>
        <p:nvGrpSpPr>
          <p:cNvPr id="485" name="Google Shape;485;p43"/>
          <p:cNvGrpSpPr/>
          <p:nvPr/>
        </p:nvGrpSpPr>
        <p:grpSpPr>
          <a:xfrm rot="10800000">
            <a:off x="-369277" y="3791021"/>
            <a:ext cx="2159530" cy="548628"/>
            <a:chOff x="2641350" y="846250"/>
            <a:chExt cx="413600" cy="105075"/>
          </a:xfrm>
        </p:grpSpPr>
        <p:sp>
          <p:nvSpPr>
            <p:cNvPr id="486" name="Google Shape;486;p4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43"/>
          <p:cNvSpPr/>
          <p:nvPr/>
        </p:nvSpPr>
        <p:spPr>
          <a:xfrm>
            <a:off x="2728800" y="373100"/>
            <a:ext cx="998400" cy="9984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43"/>
          <p:cNvGrpSpPr/>
          <p:nvPr/>
        </p:nvGrpSpPr>
        <p:grpSpPr>
          <a:xfrm>
            <a:off x="3244263" y="1234912"/>
            <a:ext cx="537556" cy="136576"/>
            <a:chOff x="2641350" y="846250"/>
            <a:chExt cx="413600" cy="105075"/>
          </a:xfrm>
        </p:grpSpPr>
        <p:sp>
          <p:nvSpPr>
            <p:cNvPr id="492" name="Google Shape;492;p4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 name="Google Shape;496;p43"/>
          <p:cNvSpPr txBox="1">
            <a:spLocks noGrp="1"/>
          </p:cNvSpPr>
          <p:nvPr>
            <p:ph type="body" idx="1"/>
          </p:nvPr>
        </p:nvSpPr>
        <p:spPr>
          <a:xfrm>
            <a:off x="1733395" y="2304185"/>
            <a:ext cx="6145043" cy="18850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panose="020B0604020202020204" pitchFamily="34" charset="0"/>
                <a:cs typeface="Arial" panose="020B0604020202020204" pitchFamily="34" charset="0"/>
              </a:rPr>
              <a:t>Rather than using bounding box coordinates provided by the source datasets, we compute the bounding boxes from masks instead. This allows us to handle bounding boxes consistently regardless of the source dataset, and it also makes it easier to resize, rotate, or crop images because we simply generate the bounding boxes from the updates masks rather than computing bounding box transformation for each type of image transformation.</a:t>
            </a:r>
            <a:endParaRPr dirty="0">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490</TotalTime>
  <Words>609</Words>
  <Application>Microsoft Office PowerPoint</Application>
  <PresentationFormat>On-screen Show (16:9)</PresentationFormat>
  <Paragraphs>66</Paragraphs>
  <Slides>18</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Fira Sans Condensed Light</vt:lpstr>
      <vt:lpstr>Arial Narrow</vt:lpstr>
      <vt:lpstr>Bahnschrift Condensed</vt:lpstr>
      <vt:lpstr>Bebas Neue</vt:lpstr>
      <vt:lpstr>Arial</vt:lpstr>
      <vt:lpstr>Nunito</vt:lpstr>
      <vt:lpstr>Raleway Medium</vt:lpstr>
      <vt:lpstr>Raleway</vt:lpstr>
      <vt:lpstr>Artificial Intelligence (AI) Startup Business Plan by Slidesgo</vt:lpstr>
      <vt:lpstr>pose Estimation</vt:lpstr>
      <vt:lpstr>Flow diagram</vt:lpstr>
      <vt:lpstr>FLOW CHART</vt:lpstr>
      <vt:lpstr>DATASET</vt:lpstr>
      <vt:lpstr>   Pre-PROCESSING</vt:lpstr>
      <vt:lpstr>Mask Generation</vt:lpstr>
      <vt:lpstr>PowerPoint Presentation</vt:lpstr>
      <vt:lpstr>PowerPoint Presentation</vt:lpstr>
      <vt:lpstr>Bounding Boxes</vt:lpstr>
      <vt:lpstr>PowerPoint Presentation</vt:lpstr>
      <vt:lpstr>PowerPoint Presentation</vt:lpstr>
      <vt:lpstr>MODEL</vt:lpstr>
      <vt:lpstr>PowerPoint Presentation</vt:lpstr>
      <vt:lpstr>PowerPoint Presentation</vt:lpstr>
      <vt:lpstr>PowerPoint Presentation</vt:lpstr>
      <vt:lpstr>GITHUB COMMITS</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pose Estimation</dc:title>
  <dc:creator>ESHIKA SANJANA .</dc:creator>
  <cp:lastModifiedBy>ESHIKA SANJANA .</cp:lastModifiedBy>
  <cp:revision>17</cp:revision>
  <dcterms:modified xsi:type="dcterms:W3CDTF">2022-03-04T06:27:56Z</dcterms:modified>
</cp:coreProperties>
</file>